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33.jpg" ContentType="image/jpeg"/>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4"/>
  </p:sldMasterIdLst>
  <p:notesMasterIdLst>
    <p:notesMasterId r:id="rId25"/>
  </p:notesMasterIdLst>
  <p:handoutMasterIdLst>
    <p:handoutMasterId r:id="rId26"/>
  </p:handoutMasterIdLst>
  <p:sldIdLst>
    <p:sldId id="262" r:id="rId5"/>
    <p:sldId id="374" r:id="rId6"/>
    <p:sldId id="835" r:id="rId7"/>
    <p:sldId id="837" r:id="rId8"/>
    <p:sldId id="814" r:id="rId9"/>
    <p:sldId id="839" r:id="rId10"/>
    <p:sldId id="841" r:id="rId11"/>
    <p:sldId id="843" r:id="rId12"/>
    <p:sldId id="840" r:id="rId13"/>
    <p:sldId id="830" r:id="rId14"/>
    <p:sldId id="822" r:id="rId15"/>
    <p:sldId id="831" r:id="rId16"/>
    <p:sldId id="823" r:id="rId17"/>
    <p:sldId id="824" r:id="rId18"/>
    <p:sldId id="825" r:id="rId19"/>
    <p:sldId id="826" r:id="rId20"/>
    <p:sldId id="827" r:id="rId21"/>
    <p:sldId id="828" r:id="rId22"/>
    <p:sldId id="829" r:id="rId23"/>
    <p:sldId id="285" r:id="rId24"/>
  </p:sldIdLst>
  <p:sldSz cx="12192000" cy="6858000"/>
  <p:notesSz cx="6954838" cy="9240838"/>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920" userDrawn="1">
          <p15:clr>
            <a:srgbClr val="A4A3A4"/>
          </p15:clr>
        </p15:guide>
        <p15:guide id="2" pos="13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B9"/>
    <a:srgbClr val="002596"/>
    <a:srgbClr val="D53730"/>
    <a:srgbClr val="81B855"/>
    <a:srgbClr val="854D94"/>
    <a:srgbClr val="44968D"/>
    <a:srgbClr val="006350"/>
    <a:srgbClr val="1F5945"/>
    <a:srgbClr val="2A7051"/>
    <a:srgbClr val="BAD3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p:restoredLeft sz="5730" autoAdjust="0"/>
    <p:restoredTop sz="95441" autoAdjust="0"/>
  </p:normalViewPr>
  <p:slideViewPr>
    <p:cSldViewPr>
      <p:cViewPr varScale="1">
        <p:scale>
          <a:sx n="105" d="100"/>
          <a:sy n="105" d="100"/>
        </p:scale>
        <p:origin x="1362" y="96"/>
      </p:cViewPr>
      <p:guideLst>
        <p:guide orient="horz" pos="1920"/>
        <p:guide pos="1344"/>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7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ogle, Kathy" userId="fb6e2e52-a4e8-40db-b665-5827c607a6ba" providerId="ADAL" clId="{DC2D2237-23B7-46DA-BCA1-0C2B420A8A49}"/>
    <pc:docChg chg="addSld modSld">
      <pc:chgData name="Fogle, Kathy" userId="fb6e2e52-a4e8-40db-b665-5827c607a6ba" providerId="ADAL" clId="{DC2D2237-23B7-46DA-BCA1-0C2B420A8A49}" dt="2023-05-03T19:45:59.776" v="4" actId="20577"/>
      <pc:docMkLst>
        <pc:docMk/>
      </pc:docMkLst>
      <pc:sldChg chg="modSp">
        <pc:chgData name="Fogle, Kathy" userId="fb6e2e52-a4e8-40db-b665-5827c607a6ba" providerId="ADAL" clId="{DC2D2237-23B7-46DA-BCA1-0C2B420A8A49}" dt="2023-05-03T19:45:59.776" v="4" actId="20577"/>
        <pc:sldMkLst>
          <pc:docMk/>
          <pc:sldMk cId="1986999591" sldId="839"/>
        </pc:sldMkLst>
        <pc:spChg chg="mod">
          <ac:chgData name="Fogle, Kathy" userId="fb6e2e52-a4e8-40db-b665-5827c607a6ba" providerId="ADAL" clId="{DC2D2237-23B7-46DA-BCA1-0C2B420A8A49}" dt="2023-05-03T19:45:59.776" v="4" actId="20577"/>
          <ac:spMkLst>
            <pc:docMk/>
            <pc:sldMk cId="1986999591" sldId="839"/>
            <ac:spMk id="5" creationId="{DE280E54-B345-F546-9853-FD9CFEDF784C}"/>
          </ac:spMkLst>
        </pc:spChg>
      </pc:sldChg>
      <pc:sldChg chg="add">
        <pc:chgData name="Fogle, Kathy" userId="fb6e2e52-a4e8-40db-b665-5827c607a6ba" providerId="ADAL" clId="{DC2D2237-23B7-46DA-BCA1-0C2B420A8A49}" dt="2023-05-03T19:42:50.478" v="0"/>
        <pc:sldMkLst>
          <pc:docMk/>
          <pc:sldMk cId="1003772994" sldId="840"/>
        </pc:sldMkLst>
      </pc:sldChg>
    </pc:docChg>
  </pc:docChgLst>
  <pc:docChgLst>
    <pc:chgData name="Fogle, Kathy" userId="fb6e2e52-a4e8-40db-b665-5827c607a6ba" providerId="ADAL" clId="{EC0CA7F6-01BB-45EF-8DA7-6CAF5840A596}"/>
    <pc:docChg chg="undo custSel addSld delSld modSld">
      <pc:chgData name="Fogle, Kathy" userId="fb6e2e52-a4e8-40db-b665-5827c607a6ba" providerId="ADAL" clId="{EC0CA7F6-01BB-45EF-8DA7-6CAF5840A596}" dt="2023-05-03T13:27:29.841" v="158" actId="2696"/>
      <pc:docMkLst>
        <pc:docMk/>
      </pc:docMkLst>
      <pc:sldChg chg="addSp delSp modSp">
        <pc:chgData name="Fogle, Kathy" userId="fb6e2e52-a4e8-40db-b665-5827c607a6ba" providerId="ADAL" clId="{EC0CA7F6-01BB-45EF-8DA7-6CAF5840A596}" dt="2023-05-03T13:26:23.241" v="149"/>
        <pc:sldMkLst>
          <pc:docMk/>
          <pc:sldMk cId="2997426357" sldId="814"/>
        </pc:sldMkLst>
        <pc:spChg chg="mod topLvl">
          <ac:chgData name="Fogle, Kathy" userId="fb6e2e52-a4e8-40db-b665-5827c607a6ba" providerId="ADAL" clId="{EC0CA7F6-01BB-45EF-8DA7-6CAF5840A596}" dt="2023-05-03T13:25:53.518" v="148" actId="165"/>
          <ac:spMkLst>
            <pc:docMk/>
            <pc:sldMk cId="2997426357" sldId="814"/>
            <ac:spMk id="5" creationId="{34FD1E1D-E746-4577-A9AA-CDFE2C3C25E9}"/>
          </ac:spMkLst>
        </pc:spChg>
        <pc:spChg chg="mod topLvl">
          <ac:chgData name="Fogle, Kathy" userId="fb6e2e52-a4e8-40db-b665-5827c607a6ba" providerId="ADAL" clId="{EC0CA7F6-01BB-45EF-8DA7-6CAF5840A596}" dt="2023-05-03T13:25:42.142" v="147" actId="165"/>
          <ac:spMkLst>
            <pc:docMk/>
            <pc:sldMk cId="2997426357" sldId="814"/>
            <ac:spMk id="13" creationId="{7E53BC7B-BBC3-4F5F-B7B6-245AE36A674C}"/>
          </ac:spMkLst>
        </pc:spChg>
        <pc:grpChg chg="del mod topLvl">
          <ac:chgData name="Fogle, Kathy" userId="fb6e2e52-a4e8-40db-b665-5827c607a6ba" providerId="ADAL" clId="{EC0CA7F6-01BB-45EF-8DA7-6CAF5840A596}" dt="2023-05-03T13:25:53.518" v="148" actId="165"/>
          <ac:grpSpMkLst>
            <pc:docMk/>
            <pc:sldMk cId="2997426357" sldId="814"/>
            <ac:grpSpMk id="14" creationId="{DCE14BA4-BDC3-4117-80A0-A0DB3020AEB2}"/>
          </ac:grpSpMkLst>
        </pc:grpChg>
        <pc:grpChg chg="del">
          <ac:chgData name="Fogle, Kathy" userId="fb6e2e52-a4e8-40db-b665-5827c607a6ba" providerId="ADAL" clId="{EC0CA7F6-01BB-45EF-8DA7-6CAF5840A596}" dt="2023-05-03T13:25:42.142" v="147" actId="165"/>
          <ac:grpSpMkLst>
            <pc:docMk/>
            <pc:sldMk cId="2997426357" sldId="814"/>
            <ac:grpSpMk id="16" creationId="{92B169F7-3FAB-4FF6-B12C-D7AAAA95BB56}"/>
          </ac:grpSpMkLst>
        </pc:grpChg>
        <pc:picChg chg="mod topLvl">
          <ac:chgData name="Fogle, Kathy" userId="fb6e2e52-a4e8-40db-b665-5827c607a6ba" providerId="ADAL" clId="{EC0CA7F6-01BB-45EF-8DA7-6CAF5840A596}" dt="2023-05-03T13:25:53.518" v="148" actId="165"/>
          <ac:picMkLst>
            <pc:docMk/>
            <pc:sldMk cId="2997426357" sldId="814"/>
            <ac:picMk id="3" creationId="{89C6D9FF-17CC-4160-9425-6359D4558D93}"/>
          </ac:picMkLst>
        </pc:picChg>
        <pc:picChg chg="mod topLvl">
          <ac:chgData name="Fogle, Kathy" userId="fb6e2e52-a4e8-40db-b665-5827c607a6ba" providerId="ADAL" clId="{EC0CA7F6-01BB-45EF-8DA7-6CAF5840A596}" dt="2023-05-03T13:25:42.142" v="147" actId="165"/>
          <ac:picMkLst>
            <pc:docMk/>
            <pc:sldMk cId="2997426357" sldId="814"/>
            <ac:picMk id="12" creationId="{FDA123FF-5EC2-4B90-A176-65E1C18733E7}"/>
          </ac:picMkLst>
        </pc:picChg>
        <pc:picChg chg="add del">
          <ac:chgData name="Fogle, Kathy" userId="fb6e2e52-a4e8-40db-b665-5827c607a6ba" providerId="ADAL" clId="{EC0CA7F6-01BB-45EF-8DA7-6CAF5840A596}" dt="2023-05-03T13:23:20.442" v="126" actId="478"/>
          <ac:picMkLst>
            <pc:docMk/>
            <pc:sldMk cId="2997426357" sldId="814"/>
            <ac:picMk id="17" creationId="{E130A51A-26DF-490C-B496-61C664F611B7}"/>
          </ac:picMkLst>
        </pc:picChg>
        <pc:picChg chg="add del mod modCrop">
          <ac:chgData name="Fogle, Kathy" userId="fb6e2e52-a4e8-40db-b665-5827c607a6ba" providerId="ADAL" clId="{EC0CA7F6-01BB-45EF-8DA7-6CAF5840A596}" dt="2023-05-03T13:26:23.241" v="149"/>
          <ac:picMkLst>
            <pc:docMk/>
            <pc:sldMk cId="2997426357" sldId="814"/>
            <ac:picMk id="19" creationId="{97439FA9-062C-486A-AD38-9EA59BF7B9EB}"/>
          </ac:picMkLst>
        </pc:picChg>
      </pc:sldChg>
      <pc:sldChg chg="del">
        <pc:chgData name="Fogle, Kathy" userId="fb6e2e52-a4e8-40db-b665-5827c607a6ba" providerId="ADAL" clId="{EC0CA7F6-01BB-45EF-8DA7-6CAF5840A596}" dt="2023-05-03T13:08:35.944" v="94" actId="2696"/>
        <pc:sldMkLst>
          <pc:docMk/>
          <pc:sldMk cId="2655509616" sldId="815"/>
        </pc:sldMkLst>
      </pc:sldChg>
      <pc:sldChg chg="del">
        <pc:chgData name="Fogle, Kathy" userId="fb6e2e52-a4e8-40db-b665-5827c607a6ba" providerId="ADAL" clId="{EC0CA7F6-01BB-45EF-8DA7-6CAF5840A596}" dt="2023-05-03T13:08:11.030" v="92" actId="2696"/>
        <pc:sldMkLst>
          <pc:docMk/>
          <pc:sldMk cId="2014682915" sldId="834"/>
        </pc:sldMkLst>
      </pc:sldChg>
      <pc:sldChg chg="addSp delSp modSp">
        <pc:chgData name="Fogle, Kathy" userId="fb6e2e52-a4e8-40db-b665-5827c607a6ba" providerId="ADAL" clId="{EC0CA7F6-01BB-45EF-8DA7-6CAF5840A596}" dt="2023-05-03T13:07:19.740" v="91" actId="1035"/>
        <pc:sldMkLst>
          <pc:docMk/>
          <pc:sldMk cId="212744197" sldId="835"/>
        </pc:sldMkLst>
        <pc:spChg chg="add mod">
          <ac:chgData name="Fogle, Kathy" userId="fb6e2e52-a4e8-40db-b665-5827c607a6ba" providerId="ADAL" clId="{EC0CA7F6-01BB-45EF-8DA7-6CAF5840A596}" dt="2023-05-03T13:05:17.146" v="70" actId="164"/>
          <ac:spMkLst>
            <pc:docMk/>
            <pc:sldMk cId="212744197" sldId="835"/>
            <ac:spMk id="2" creationId="{EF56388D-03BC-4CEE-9B52-97DEFAD042F7}"/>
          </ac:spMkLst>
        </pc:spChg>
        <pc:spChg chg="mod">
          <ac:chgData name="Fogle, Kathy" userId="fb6e2e52-a4e8-40db-b665-5827c607a6ba" providerId="ADAL" clId="{EC0CA7F6-01BB-45EF-8DA7-6CAF5840A596}" dt="2023-05-03T13:06:34.595" v="86" actId="207"/>
          <ac:spMkLst>
            <pc:docMk/>
            <pc:sldMk cId="212744197" sldId="835"/>
            <ac:spMk id="4" creationId="{75CCA52C-4503-B442-AF11-A9A2B15CC54B}"/>
          </ac:spMkLst>
        </pc:spChg>
        <pc:spChg chg="mod">
          <ac:chgData name="Fogle, Kathy" userId="fb6e2e52-a4e8-40db-b665-5827c607a6ba" providerId="ADAL" clId="{EC0CA7F6-01BB-45EF-8DA7-6CAF5840A596}" dt="2023-05-03T13:05:17.146" v="70" actId="164"/>
          <ac:spMkLst>
            <pc:docMk/>
            <pc:sldMk cId="212744197" sldId="835"/>
            <ac:spMk id="5" creationId="{DE280E54-B345-F546-9853-FD9CFEDF784C}"/>
          </ac:spMkLst>
        </pc:spChg>
        <pc:spChg chg="add del mod">
          <ac:chgData name="Fogle, Kathy" userId="fb6e2e52-a4e8-40db-b665-5827c607a6ba" providerId="ADAL" clId="{EC0CA7F6-01BB-45EF-8DA7-6CAF5840A596}" dt="2023-05-03T13:07:10.533" v="87" actId="478"/>
          <ac:spMkLst>
            <pc:docMk/>
            <pc:sldMk cId="212744197" sldId="835"/>
            <ac:spMk id="12" creationId="{2EAF24EC-2907-4940-A82B-73845A141B25}"/>
          </ac:spMkLst>
        </pc:spChg>
        <pc:grpChg chg="add del mod">
          <ac:chgData name="Fogle, Kathy" userId="fb6e2e52-a4e8-40db-b665-5827c607a6ba" providerId="ADAL" clId="{EC0CA7F6-01BB-45EF-8DA7-6CAF5840A596}" dt="2023-05-03T13:07:10.533" v="87" actId="478"/>
          <ac:grpSpMkLst>
            <pc:docMk/>
            <pc:sldMk cId="212744197" sldId="835"/>
            <ac:grpSpMk id="11" creationId="{30BD4F16-A990-4B38-B801-EA7ADEF797B9}"/>
          </ac:grpSpMkLst>
        </pc:grpChg>
        <pc:grpChg chg="add mod">
          <ac:chgData name="Fogle, Kathy" userId="fb6e2e52-a4e8-40db-b665-5827c607a6ba" providerId="ADAL" clId="{EC0CA7F6-01BB-45EF-8DA7-6CAF5840A596}" dt="2023-05-03T13:07:19.740" v="91" actId="1035"/>
          <ac:grpSpMkLst>
            <pc:docMk/>
            <pc:sldMk cId="212744197" sldId="835"/>
            <ac:grpSpMk id="14" creationId="{A5B8797E-4ABA-4070-960D-36351B2D51C6}"/>
          </ac:grpSpMkLst>
        </pc:grpChg>
        <pc:picChg chg="del">
          <ac:chgData name="Fogle, Kathy" userId="fb6e2e52-a4e8-40db-b665-5827c607a6ba" providerId="ADAL" clId="{EC0CA7F6-01BB-45EF-8DA7-6CAF5840A596}" dt="2023-05-03T13:07:10.533" v="87" actId="478"/>
          <ac:picMkLst>
            <pc:docMk/>
            <pc:sldMk cId="212744197" sldId="835"/>
            <ac:picMk id="48" creationId="{F3B1BB59-B14B-410B-B494-81FB89FD519E}"/>
          </ac:picMkLst>
        </pc:picChg>
      </pc:sldChg>
      <pc:sldChg chg="del">
        <pc:chgData name="Fogle, Kathy" userId="fb6e2e52-a4e8-40db-b665-5827c607a6ba" providerId="ADAL" clId="{EC0CA7F6-01BB-45EF-8DA7-6CAF5840A596}" dt="2023-05-03T13:10:01.449" v="98" actId="2696"/>
        <pc:sldMkLst>
          <pc:docMk/>
          <pc:sldMk cId="513515440" sldId="838"/>
        </pc:sldMkLst>
      </pc:sldChg>
      <pc:sldChg chg="add">
        <pc:chgData name="Fogle, Kathy" userId="fb6e2e52-a4e8-40db-b665-5827c607a6ba" providerId="ADAL" clId="{EC0CA7F6-01BB-45EF-8DA7-6CAF5840A596}" dt="2023-05-03T13:08:32.172" v="93"/>
        <pc:sldMkLst>
          <pc:docMk/>
          <pc:sldMk cId="1986999591" sldId="839"/>
        </pc:sldMkLst>
      </pc:sldChg>
      <pc:sldChg chg="add">
        <pc:chgData name="Fogle, Kathy" userId="fb6e2e52-a4e8-40db-b665-5827c607a6ba" providerId="ADAL" clId="{EC0CA7F6-01BB-45EF-8DA7-6CAF5840A596}" dt="2023-05-03T13:08:46.227" v="95"/>
        <pc:sldMkLst>
          <pc:docMk/>
          <pc:sldMk cId="105533663" sldId="841"/>
        </pc:sldMkLst>
      </pc:sldChg>
      <pc:sldChg chg="add del">
        <pc:chgData name="Fogle, Kathy" userId="fb6e2e52-a4e8-40db-b665-5827c607a6ba" providerId="ADAL" clId="{EC0CA7F6-01BB-45EF-8DA7-6CAF5840A596}" dt="2023-05-03T13:09:51.475" v="97" actId="2696"/>
        <pc:sldMkLst>
          <pc:docMk/>
          <pc:sldMk cId="2074887868" sldId="842"/>
        </pc:sldMkLst>
      </pc:sldChg>
      <pc:sldChg chg="add">
        <pc:chgData name="Fogle, Kathy" userId="fb6e2e52-a4e8-40db-b665-5827c607a6ba" providerId="ADAL" clId="{EC0CA7F6-01BB-45EF-8DA7-6CAF5840A596}" dt="2023-05-03T13:09:32.143" v="96"/>
        <pc:sldMkLst>
          <pc:docMk/>
          <pc:sldMk cId="3806270296" sldId="843"/>
        </pc:sldMkLst>
      </pc:sldChg>
      <pc:sldChg chg="addSp delSp modSp add del">
        <pc:chgData name="Fogle, Kathy" userId="fb6e2e52-a4e8-40db-b665-5827c607a6ba" providerId="ADAL" clId="{EC0CA7F6-01BB-45EF-8DA7-6CAF5840A596}" dt="2023-05-03T13:27:29.841" v="158" actId="2696"/>
        <pc:sldMkLst>
          <pc:docMk/>
          <pc:sldMk cId="1335576370" sldId="844"/>
        </pc:sldMkLst>
        <pc:spChg chg="mod topLvl">
          <ac:chgData name="Fogle, Kathy" userId="fb6e2e52-a4e8-40db-b665-5827c607a6ba" providerId="ADAL" clId="{EC0CA7F6-01BB-45EF-8DA7-6CAF5840A596}" dt="2023-05-03T13:22:29.112" v="101" actId="165"/>
          <ac:spMkLst>
            <pc:docMk/>
            <pc:sldMk cId="1335576370" sldId="844"/>
            <ac:spMk id="5" creationId="{34FD1E1D-E746-4577-A9AA-CDFE2C3C25E9}"/>
          </ac:spMkLst>
        </pc:spChg>
        <pc:spChg chg="mod topLvl">
          <ac:chgData name="Fogle, Kathy" userId="fb6e2e52-a4e8-40db-b665-5827c607a6ba" providerId="ADAL" clId="{EC0CA7F6-01BB-45EF-8DA7-6CAF5840A596}" dt="2023-05-03T13:22:24.878" v="100" actId="165"/>
          <ac:spMkLst>
            <pc:docMk/>
            <pc:sldMk cId="1335576370" sldId="844"/>
            <ac:spMk id="13" creationId="{7E53BC7B-BBC3-4F5F-B7B6-245AE36A674C}"/>
          </ac:spMkLst>
        </pc:spChg>
        <pc:grpChg chg="del mod topLvl">
          <ac:chgData name="Fogle, Kathy" userId="fb6e2e52-a4e8-40db-b665-5827c607a6ba" providerId="ADAL" clId="{EC0CA7F6-01BB-45EF-8DA7-6CAF5840A596}" dt="2023-05-03T13:22:29.112" v="101" actId="165"/>
          <ac:grpSpMkLst>
            <pc:docMk/>
            <pc:sldMk cId="1335576370" sldId="844"/>
            <ac:grpSpMk id="14" creationId="{DCE14BA4-BDC3-4117-80A0-A0DB3020AEB2}"/>
          </ac:grpSpMkLst>
        </pc:grpChg>
        <pc:grpChg chg="del">
          <ac:chgData name="Fogle, Kathy" userId="fb6e2e52-a4e8-40db-b665-5827c607a6ba" providerId="ADAL" clId="{EC0CA7F6-01BB-45EF-8DA7-6CAF5840A596}" dt="2023-05-03T13:22:24.878" v="100" actId="165"/>
          <ac:grpSpMkLst>
            <pc:docMk/>
            <pc:sldMk cId="1335576370" sldId="844"/>
            <ac:grpSpMk id="16" creationId="{92B169F7-3FAB-4FF6-B12C-D7AAAA95BB56}"/>
          </ac:grpSpMkLst>
        </pc:grpChg>
        <pc:picChg chg="add del mod modCrop">
          <ac:chgData name="Fogle, Kathy" userId="fb6e2e52-a4e8-40db-b665-5827c607a6ba" providerId="ADAL" clId="{EC0CA7F6-01BB-45EF-8DA7-6CAF5840A596}" dt="2023-05-03T13:26:25.966" v="150" actId="478"/>
          <ac:picMkLst>
            <pc:docMk/>
            <pc:sldMk cId="1335576370" sldId="844"/>
            <ac:picMk id="2" creationId="{91099D45-AD61-4D80-8E51-AE18459621C5}"/>
          </ac:picMkLst>
        </pc:picChg>
        <pc:picChg chg="del mod topLvl">
          <ac:chgData name="Fogle, Kathy" userId="fb6e2e52-a4e8-40db-b665-5827c607a6ba" providerId="ADAL" clId="{EC0CA7F6-01BB-45EF-8DA7-6CAF5840A596}" dt="2023-05-03T13:22:31.019" v="102" actId="478"/>
          <ac:picMkLst>
            <pc:docMk/>
            <pc:sldMk cId="1335576370" sldId="844"/>
            <ac:picMk id="3" creationId="{89C6D9FF-17CC-4160-9425-6359D4558D93}"/>
          </ac:picMkLst>
        </pc:picChg>
        <pc:picChg chg="mod topLvl">
          <ac:chgData name="Fogle, Kathy" userId="fb6e2e52-a4e8-40db-b665-5827c607a6ba" providerId="ADAL" clId="{EC0CA7F6-01BB-45EF-8DA7-6CAF5840A596}" dt="2023-05-03T13:22:24.878" v="100" actId="165"/>
          <ac:picMkLst>
            <pc:docMk/>
            <pc:sldMk cId="1335576370" sldId="844"/>
            <ac:picMk id="12" creationId="{FDA123FF-5EC2-4B90-A176-65E1C18733E7}"/>
          </ac:picMkLst>
        </pc:picChg>
        <pc:picChg chg="add mod modCrop">
          <ac:chgData name="Fogle, Kathy" userId="fb6e2e52-a4e8-40db-b665-5827c607a6ba" providerId="ADAL" clId="{EC0CA7F6-01BB-45EF-8DA7-6CAF5840A596}" dt="2023-05-03T13:27:03.546" v="157" actId="1076"/>
          <ac:picMkLst>
            <pc:docMk/>
            <pc:sldMk cId="1335576370" sldId="844"/>
            <ac:picMk id="17" creationId="{388F6985-15D8-4835-84C0-6D02CBD7A79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0E818A-3054-FE4A-8230-FF078DD82D41}"/>
              </a:ext>
            </a:extLst>
          </p:cNvPr>
          <p:cNvSpPr>
            <a:spLocks noGrp="1"/>
          </p:cNvSpPr>
          <p:nvPr>
            <p:ph type="hdr" sz="quarter"/>
          </p:nvPr>
        </p:nvSpPr>
        <p:spPr>
          <a:xfrm>
            <a:off x="0" y="0"/>
            <a:ext cx="3013763" cy="463646"/>
          </a:xfrm>
          <a:prstGeom prst="rect">
            <a:avLst/>
          </a:prstGeom>
        </p:spPr>
        <p:txBody>
          <a:bodyPr vert="horz" lIns="92534" tIns="46268" rIns="92534" bIns="46268" rtlCol="0"/>
          <a:lstStyle>
            <a:lvl1pPr algn="l">
              <a:defRPr sz="1200">
                <a:latin typeface="Arial" charset="0"/>
                <a:ea typeface="MS PGothic" charset="-128"/>
              </a:defRPr>
            </a:lvl1pPr>
          </a:lstStyle>
          <a:p>
            <a:pPr>
              <a:defRPr/>
            </a:pPr>
            <a:endParaRPr lang="en-US" dirty="0"/>
          </a:p>
        </p:txBody>
      </p:sp>
      <p:sp>
        <p:nvSpPr>
          <p:cNvPr id="3" name="Date Placeholder 2">
            <a:extLst>
              <a:ext uri="{FF2B5EF4-FFF2-40B4-BE49-F238E27FC236}">
                <a16:creationId xmlns:a16="http://schemas.microsoft.com/office/drawing/2014/main" id="{E88D7115-A7F7-7D4A-841B-B3CEE1FE94C0}"/>
              </a:ext>
            </a:extLst>
          </p:cNvPr>
          <p:cNvSpPr>
            <a:spLocks noGrp="1"/>
          </p:cNvSpPr>
          <p:nvPr>
            <p:ph type="dt" sz="quarter" idx="1"/>
          </p:nvPr>
        </p:nvSpPr>
        <p:spPr>
          <a:xfrm>
            <a:off x="3939466" y="0"/>
            <a:ext cx="3013763" cy="463646"/>
          </a:xfrm>
          <a:prstGeom prst="rect">
            <a:avLst/>
          </a:prstGeom>
        </p:spPr>
        <p:txBody>
          <a:bodyPr vert="horz" lIns="92534" tIns="46268" rIns="92534" bIns="46268" rtlCol="0"/>
          <a:lstStyle>
            <a:lvl1pPr algn="r">
              <a:defRPr sz="1200">
                <a:latin typeface="Arial" charset="0"/>
                <a:ea typeface="MS PGothic" charset="-128"/>
              </a:defRPr>
            </a:lvl1pPr>
          </a:lstStyle>
          <a:p>
            <a:pPr>
              <a:defRPr/>
            </a:pPr>
            <a:fld id="{6934AF1C-26AE-4207-A119-7B35C909D261}" type="datetimeFigureOut">
              <a:rPr lang="en-US"/>
              <a:pPr>
                <a:defRPr/>
              </a:pPr>
              <a:t>5/3/2023</a:t>
            </a:fld>
            <a:endParaRPr lang="en-US" dirty="0"/>
          </a:p>
        </p:txBody>
      </p:sp>
      <p:sp>
        <p:nvSpPr>
          <p:cNvPr id="4" name="Footer Placeholder 3">
            <a:extLst>
              <a:ext uri="{FF2B5EF4-FFF2-40B4-BE49-F238E27FC236}">
                <a16:creationId xmlns:a16="http://schemas.microsoft.com/office/drawing/2014/main" id="{9D86DFFC-E574-DB4A-B02B-C44769701482}"/>
              </a:ext>
            </a:extLst>
          </p:cNvPr>
          <p:cNvSpPr>
            <a:spLocks noGrp="1"/>
          </p:cNvSpPr>
          <p:nvPr>
            <p:ph type="ftr" sz="quarter" idx="2"/>
          </p:nvPr>
        </p:nvSpPr>
        <p:spPr>
          <a:xfrm>
            <a:off x="0" y="8777193"/>
            <a:ext cx="3013763" cy="463645"/>
          </a:xfrm>
          <a:prstGeom prst="rect">
            <a:avLst/>
          </a:prstGeom>
        </p:spPr>
        <p:txBody>
          <a:bodyPr vert="horz" lIns="92534" tIns="46268" rIns="92534" bIns="46268" rtlCol="0" anchor="b"/>
          <a:lstStyle>
            <a:lvl1pPr algn="l">
              <a:defRPr sz="1200">
                <a:latin typeface="Arial" charset="0"/>
                <a:ea typeface="MS PGothic" charset="-128"/>
              </a:defRPr>
            </a:lvl1pPr>
          </a:lstStyle>
          <a:p>
            <a:pPr>
              <a:defRPr/>
            </a:pPr>
            <a:endParaRPr lang="en-US" dirty="0"/>
          </a:p>
        </p:txBody>
      </p:sp>
      <p:sp>
        <p:nvSpPr>
          <p:cNvPr id="5" name="Slide Number Placeholder 4">
            <a:extLst>
              <a:ext uri="{FF2B5EF4-FFF2-40B4-BE49-F238E27FC236}">
                <a16:creationId xmlns:a16="http://schemas.microsoft.com/office/drawing/2014/main" id="{7619487F-DDAE-2544-9787-DEB8B85AF535}"/>
              </a:ext>
            </a:extLst>
          </p:cNvPr>
          <p:cNvSpPr>
            <a:spLocks noGrp="1"/>
          </p:cNvSpPr>
          <p:nvPr>
            <p:ph type="sldNum" sz="quarter" idx="3"/>
          </p:nvPr>
        </p:nvSpPr>
        <p:spPr>
          <a:xfrm>
            <a:off x="3939466" y="8777193"/>
            <a:ext cx="3013763" cy="463645"/>
          </a:xfrm>
          <a:prstGeom prst="rect">
            <a:avLst/>
          </a:prstGeom>
        </p:spPr>
        <p:txBody>
          <a:bodyPr vert="horz" lIns="92534" tIns="46268" rIns="92534" bIns="46268" rtlCol="0" anchor="b"/>
          <a:lstStyle>
            <a:lvl1pPr algn="r">
              <a:defRPr sz="1200">
                <a:latin typeface="Arial" charset="0"/>
                <a:ea typeface="MS PGothic" charset="-128"/>
              </a:defRPr>
            </a:lvl1pPr>
          </a:lstStyle>
          <a:p>
            <a:pPr>
              <a:defRPr/>
            </a:pPr>
            <a:fld id="{BF079433-D751-49FE-934C-2BA1E93F2D39}"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9E7F9FC-5D05-5046-9006-C640C49A9565}"/>
              </a:ext>
            </a:extLst>
          </p:cNvPr>
          <p:cNvSpPr>
            <a:spLocks noGrp="1"/>
          </p:cNvSpPr>
          <p:nvPr>
            <p:ph type="hdr" sz="quarter"/>
          </p:nvPr>
        </p:nvSpPr>
        <p:spPr>
          <a:xfrm>
            <a:off x="0" y="0"/>
            <a:ext cx="3013763" cy="462042"/>
          </a:xfrm>
          <a:prstGeom prst="rect">
            <a:avLst/>
          </a:prstGeom>
        </p:spPr>
        <p:txBody>
          <a:bodyPr vert="horz" wrap="square" lIns="92534" tIns="46268" rIns="92534" bIns="46268" numCol="1" anchor="t" anchorCtr="0" compatLnSpc="1">
            <a:prstTxWarp prst="textNoShape">
              <a:avLst/>
            </a:prstTxWarp>
          </a:bodyPr>
          <a:lstStyle>
            <a:lvl1pPr>
              <a:defRPr sz="1200"/>
            </a:lvl1pPr>
          </a:lstStyle>
          <a:p>
            <a:pPr>
              <a:defRPr/>
            </a:pPr>
            <a:endParaRPr lang="en-US" altLang="en-US" dirty="0"/>
          </a:p>
        </p:txBody>
      </p:sp>
      <p:sp>
        <p:nvSpPr>
          <p:cNvPr id="3" name="Date Placeholder 2">
            <a:extLst>
              <a:ext uri="{FF2B5EF4-FFF2-40B4-BE49-F238E27FC236}">
                <a16:creationId xmlns:a16="http://schemas.microsoft.com/office/drawing/2014/main" id="{10171D9A-D20B-074E-9030-FF943FBC9014}"/>
              </a:ext>
            </a:extLst>
          </p:cNvPr>
          <p:cNvSpPr>
            <a:spLocks noGrp="1"/>
          </p:cNvSpPr>
          <p:nvPr>
            <p:ph type="dt" idx="1"/>
          </p:nvPr>
        </p:nvSpPr>
        <p:spPr>
          <a:xfrm>
            <a:off x="3939466" y="0"/>
            <a:ext cx="3013763" cy="462042"/>
          </a:xfrm>
          <a:prstGeom prst="rect">
            <a:avLst/>
          </a:prstGeom>
        </p:spPr>
        <p:txBody>
          <a:bodyPr vert="horz" wrap="square" lIns="92534" tIns="46268" rIns="92534" bIns="46268" numCol="1" anchor="t" anchorCtr="0" compatLnSpc="1">
            <a:prstTxWarp prst="textNoShape">
              <a:avLst/>
            </a:prstTxWarp>
          </a:bodyPr>
          <a:lstStyle>
            <a:lvl1pPr algn="r">
              <a:defRPr sz="1200">
                <a:latin typeface="Arial" panose="020B0604020202020204" pitchFamily="34" charset="0"/>
                <a:ea typeface="MS PGothic" panose="020B0600070205080204" pitchFamily="34" charset="-128"/>
              </a:defRPr>
            </a:lvl1pPr>
          </a:lstStyle>
          <a:p>
            <a:pPr>
              <a:defRPr/>
            </a:pPr>
            <a:fld id="{0CB993D2-10B5-4F1E-8124-0D3321B7E790}" type="datetimeFigureOut">
              <a:rPr lang="en-US" altLang="en-US"/>
              <a:pPr>
                <a:defRPr/>
              </a:pPr>
              <a:t>5/3/2023</a:t>
            </a:fld>
            <a:endParaRPr lang="en-US" altLang="en-US" dirty="0"/>
          </a:p>
        </p:txBody>
      </p:sp>
      <p:sp>
        <p:nvSpPr>
          <p:cNvPr id="4" name="Slide Image Placeholder 3">
            <a:extLst>
              <a:ext uri="{FF2B5EF4-FFF2-40B4-BE49-F238E27FC236}">
                <a16:creationId xmlns:a16="http://schemas.microsoft.com/office/drawing/2014/main" id="{9BAD72FB-4128-FF4A-85B8-B5BFF2A9F591}"/>
              </a:ext>
            </a:extLst>
          </p:cNvPr>
          <p:cNvSpPr>
            <a:spLocks noGrp="1" noRot="1" noChangeAspect="1"/>
          </p:cNvSpPr>
          <p:nvPr>
            <p:ph type="sldImg" idx="2"/>
          </p:nvPr>
        </p:nvSpPr>
        <p:spPr>
          <a:xfrm>
            <a:off x="398463" y="692150"/>
            <a:ext cx="6157912" cy="3465513"/>
          </a:xfrm>
          <a:prstGeom prst="rect">
            <a:avLst/>
          </a:prstGeom>
          <a:noFill/>
          <a:ln w="12700">
            <a:solidFill>
              <a:prstClr val="black"/>
            </a:solidFill>
          </a:ln>
        </p:spPr>
        <p:txBody>
          <a:bodyPr vert="horz" lIns="92534" tIns="46268" rIns="92534" bIns="46268" rtlCol="0" anchor="ctr"/>
          <a:lstStyle/>
          <a:p>
            <a:pPr lvl="0"/>
            <a:endParaRPr lang="en-US" noProof="0" dirty="0"/>
          </a:p>
        </p:txBody>
      </p:sp>
      <p:sp>
        <p:nvSpPr>
          <p:cNvPr id="5" name="Notes Placeholder 4">
            <a:extLst>
              <a:ext uri="{FF2B5EF4-FFF2-40B4-BE49-F238E27FC236}">
                <a16:creationId xmlns:a16="http://schemas.microsoft.com/office/drawing/2014/main" id="{706DD453-78A0-CD49-866E-8A59E3F6042E}"/>
              </a:ext>
            </a:extLst>
          </p:cNvPr>
          <p:cNvSpPr>
            <a:spLocks noGrp="1"/>
          </p:cNvSpPr>
          <p:nvPr>
            <p:ph type="body" sz="quarter" idx="3"/>
          </p:nvPr>
        </p:nvSpPr>
        <p:spPr>
          <a:xfrm>
            <a:off x="695484" y="4389398"/>
            <a:ext cx="5563870" cy="4158377"/>
          </a:xfrm>
          <a:prstGeom prst="rect">
            <a:avLst/>
          </a:prstGeom>
        </p:spPr>
        <p:txBody>
          <a:bodyPr vert="horz" lIns="92534" tIns="46268" rIns="92534" bIns="46268"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9BE0D24-9372-4744-87F4-B18297806E9F}"/>
              </a:ext>
            </a:extLst>
          </p:cNvPr>
          <p:cNvSpPr>
            <a:spLocks noGrp="1"/>
          </p:cNvSpPr>
          <p:nvPr>
            <p:ph type="ftr" sz="quarter" idx="4"/>
          </p:nvPr>
        </p:nvSpPr>
        <p:spPr>
          <a:xfrm>
            <a:off x="0" y="8777193"/>
            <a:ext cx="3013763" cy="462042"/>
          </a:xfrm>
          <a:prstGeom prst="rect">
            <a:avLst/>
          </a:prstGeom>
        </p:spPr>
        <p:txBody>
          <a:bodyPr vert="horz" wrap="square" lIns="92534" tIns="46268" rIns="92534" bIns="46268" numCol="1" anchor="b" anchorCtr="0" compatLnSpc="1">
            <a:prstTxWarp prst="textNoShape">
              <a:avLst/>
            </a:prstTxWarp>
          </a:bodyPr>
          <a:lstStyle>
            <a:lvl1pPr>
              <a:defRPr sz="1200"/>
            </a:lvl1pPr>
          </a:lstStyle>
          <a:p>
            <a:pPr>
              <a:defRPr/>
            </a:pPr>
            <a:endParaRPr lang="en-US" altLang="en-US" dirty="0"/>
          </a:p>
        </p:txBody>
      </p:sp>
      <p:sp>
        <p:nvSpPr>
          <p:cNvPr id="7" name="Slide Number Placeholder 6">
            <a:extLst>
              <a:ext uri="{FF2B5EF4-FFF2-40B4-BE49-F238E27FC236}">
                <a16:creationId xmlns:a16="http://schemas.microsoft.com/office/drawing/2014/main" id="{0DD37CBC-483B-F040-AB48-337BC88FC03C}"/>
              </a:ext>
            </a:extLst>
          </p:cNvPr>
          <p:cNvSpPr>
            <a:spLocks noGrp="1"/>
          </p:cNvSpPr>
          <p:nvPr>
            <p:ph type="sldNum" sz="quarter" idx="5"/>
          </p:nvPr>
        </p:nvSpPr>
        <p:spPr>
          <a:xfrm>
            <a:off x="3939466" y="8777193"/>
            <a:ext cx="3013763" cy="462042"/>
          </a:xfrm>
          <a:prstGeom prst="rect">
            <a:avLst/>
          </a:prstGeom>
        </p:spPr>
        <p:txBody>
          <a:bodyPr vert="horz" wrap="square" lIns="92534" tIns="46268" rIns="92534" bIns="46268" numCol="1" anchor="b" anchorCtr="0" compatLnSpc="1">
            <a:prstTxWarp prst="textNoShape">
              <a:avLst/>
            </a:prstTxWarp>
          </a:bodyPr>
          <a:lstStyle>
            <a:lvl1pPr algn="r">
              <a:defRPr sz="1200">
                <a:latin typeface="Arial" panose="020B0604020202020204" pitchFamily="34" charset="0"/>
                <a:ea typeface="MS PGothic" panose="020B0600070205080204" pitchFamily="34" charset="-128"/>
              </a:defRPr>
            </a:lvl1pPr>
          </a:lstStyle>
          <a:p>
            <a:pPr>
              <a:defRPr/>
            </a:pPr>
            <a:fld id="{C670165F-EE3B-48B2-83BD-E5409F23865E}"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6B65DD17-A17D-45B6-86EC-8D3583A1A0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F1C4CA67-EB25-4B75-8E9D-22809EC723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124" name="Slide Number Placeholder 3">
            <a:extLst>
              <a:ext uri="{FF2B5EF4-FFF2-40B4-BE49-F238E27FC236}">
                <a16:creationId xmlns:a16="http://schemas.microsoft.com/office/drawing/2014/main" id="{A5B69ADC-C87F-4CC0-B9E7-57CC137B9D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1842" indent="-289170">
              <a:defRPr sz="2400">
                <a:solidFill>
                  <a:schemeClr val="tx1"/>
                </a:solidFill>
                <a:latin typeface="Arial" panose="020B0604020202020204" pitchFamily="34" charset="0"/>
                <a:ea typeface="MS PGothic" panose="020B0600070205080204" pitchFamily="34" charset="-128"/>
              </a:defRPr>
            </a:lvl2pPr>
            <a:lvl3pPr marL="1156680" indent="-231336">
              <a:defRPr sz="2400">
                <a:solidFill>
                  <a:schemeClr val="tx1"/>
                </a:solidFill>
                <a:latin typeface="Arial" panose="020B0604020202020204" pitchFamily="34" charset="0"/>
                <a:ea typeface="MS PGothic" panose="020B0600070205080204" pitchFamily="34" charset="-128"/>
              </a:defRPr>
            </a:lvl3pPr>
            <a:lvl4pPr marL="1619353" indent="-231336">
              <a:defRPr sz="2400">
                <a:solidFill>
                  <a:schemeClr val="tx1"/>
                </a:solidFill>
                <a:latin typeface="Arial" panose="020B0604020202020204" pitchFamily="34" charset="0"/>
                <a:ea typeface="MS PGothic" panose="020B0600070205080204" pitchFamily="34" charset="-128"/>
              </a:defRPr>
            </a:lvl4pPr>
            <a:lvl5pPr marL="2082025" indent="-231336">
              <a:defRPr sz="2400">
                <a:solidFill>
                  <a:schemeClr val="tx1"/>
                </a:solidFill>
                <a:latin typeface="Arial" panose="020B0604020202020204" pitchFamily="34" charset="0"/>
                <a:ea typeface="MS PGothic" panose="020B0600070205080204" pitchFamily="34" charset="-128"/>
              </a:defRPr>
            </a:lvl5pPr>
            <a:lvl6pPr marL="2544697" indent="-231336"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07369" indent="-231336"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70041" indent="-231336"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32714" indent="-231336"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0BC7179-5B1D-4B2B-9E41-D4DE24923537}" type="slidenum">
              <a:rPr lang="en-US" altLang="en-US" sz="1200"/>
              <a:pPr/>
              <a:t>1</a:t>
            </a:fld>
            <a:endParaRPr lang="en-US" altLang="en-US"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670165F-EE3B-48B2-83BD-E5409F23865E}" type="slidenum">
              <a:rPr lang="en-US" altLang="en-US" smtClean="0"/>
              <a:pPr>
                <a:defRPr/>
              </a:pPr>
              <a:t>16</a:t>
            </a:fld>
            <a:endParaRPr lang="en-US" altLang="en-US" dirty="0"/>
          </a:p>
        </p:txBody>
      </p:sp>
    </p:spTree>
    <p:extLst>
      <p:ext uri="{BB962C8B-B14F-4D97-AF65-F5344CB8AC3E}">
        <p14:creationId xmlns:p14="http://schemas.microsoft.com/office/powerpoint/2010/main" val="3904008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670165F-EE3B-48B2-83BD-E5409F23865E}" type="slidenum">
              <a:rPr lang="en-US" altLang="en-US" smtClean="0"/>
              <a:pPr>
                <a:defRPr/>
              </a:pPr>
              <a:t>20</a:t>
            </a:fld>
            <a:endParaRPr lang="en-US" altLang="en-US" dirty="0"/>
          </a:p>
        </p:txBody>
      </p:sp>
    </p:spTree>
    <p:extLst>
      <p:ext uri="{BB962C8B-B14F-4D97-AF65-F5344CB8AC3E}">
        <p14:creationId xmlns:p14="http://schemas.microsoft.com/office/powerpoint/2010/main" val="789513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670165F-EE3B-48B2-83BD-E5409F23865E}" type="slidenum">
              <a:rPr lang="en-US" altLang="en-US" smtClean="0"/>
              <a:pPr>
                <a:defRPr/>
              </a:pPr>
              <a:t>2</a:t>
            </a:fld>
            <a:endParaRPr lang="en-US" altLang="en-US" dirty="0"/>
          </a:p>
        </p:txBody>
      </p:sp>
    </p:spTree>
    <p:extLst>
      <p:ext uri="{BB962C8B-B14F-4D97-AF65-F5344CB8AC3E}">
        <p14:creationId xmlns:p14="http://schemas.microsoft.com/office/powerpoint/2010/main" val="3037508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670165F-EE3B-48B2-83BD-E5409F23865E}" type="slidenum">
              <a:rPr lang="en-US" altLang="en-US" smtClean="0"/>
              <a:pPr>
                <a:defRPr/>
              </a:pPr>
              <a:t>3</a:t>
            </a:fld>
            <a:endParaRPr lang="en-US" altLang="en-US" dirty="0"/>
          </a:p>
        </p:txBody>
      </p:sp>
    </p:spTree>
    <p:extLst>
      <p:ext uri="{BB962C8B-B14F-4D97-AF65-F5344CB8AC3E}">
        <p14:creationId xmlns:p14="http://schemas.microsoft.com/office/powerpoint/2010/main" val="2938615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Tx/>
              <a:buChar char="·"/>
            </a:pPr>
            <a:endParaRPr lang="en-US" altLang="en-US" dirty="0">
              <a:latin typeface="Century Gothic" panose="020B0502020202020204" pitchFamily="34" charset="0"/>
            </a:endParaRP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37824" indent="-283778">
              <a:defRPr sz="2400">
                <a:solidFill>
                  <a:schemeClr val="tx1"/>
                </a:solidFill>
                <a:latin typeface="Arial" panose="020B0604020202020204" pitchFamily="34" charset="0"/>
                <a:ea typeface="MS PGothic" panose="020B0600070205080204" pitchFamily="34" charset="-128"/>
              </a:defRPr>
            </a:lvl2pPr>
            <a:lvl3pPr marL="1135113" indent="-227023">
              <a:defRPr sz="2400">
                <a:solidFill>
                  <a:schemeClr val="tx1"/>
                </a:solidFill>
                <a:latin typeface="Arial" panose="020B0604020202020204" pitchFamily="34" charset="0"/>
                <a:ea typeface="MS PGothic" panose="020B0600070205080204" pitchFamily="34" charset="-128"/>
              </a:defRPr>
            </a:lvl3pPr>
            <a:lvl4pPr marL="1589159" indent="-227023">
              <a:defRPr sz="2400">
                <a:solidFill>
                  <a:schemeClr val="tx1"/>
                </a:solidFill>
                <a:latin typeface="Arial" panose="020B0604020202020204" pitchFamily="34" charset="0"/>
                <a:ea typeface="MS PGothic" panose="020B0600070205080204" pitchFamily="34" charset="-128"/>
              </a:defRPr>
            </a:lvl4pPr>
            <a:lvl5pPr marL="2043204" indent="-227023">
              <a:defRPr sz="2400">
                <a:solidFill>
                  <a:schemeClr val="tx1"/>
                </a:solidFill>
                <a:latin typeface="Arial" panose="020B0604020202020204" pitchFamily="34" charset="0"/>
                <a:ea typeface="MS PGothic" panose="020B0600070205080204" pitchFamily="34" charset="-128"/>
              </a:defRPr>
            </a:lvl5pPr>
            <a:lvl6pPr marL="2497249" indent="-22702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51295" indent="-22702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05340" indent="-22702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59385" indent="-22702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7A13D25-CB72-4043-85E4-236725A32430}" type="slidenum">
              <a:rPr lang="en-US" altLang="en-US" sz="1200"/>
              <a:pPr/>
              <a:t>4</a:t>
            </a:fld>
            <a:endParaRPr lang="en-US" altLang="en-US" sz="1200" dirty="0"/>
          </a:p>
        </p:txBody>
      </p:sp>
    </p:spTree>
    <p:extLst>
      <p:ext uri="{BB962C8B-B14F-4D97-AF65-F5344CB8AC3E}">
        <p14:creationId xmlns:p14="http://schemas.microsoft.com/office/powerpoint/2010/main" val="172846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small businesses with 1 to 99 employees are ELIGIBLE for grant funding, ONLY if they meet the following requirements.</a:t>
            </a:r>
          </a:p>
          <a:p>
            <a:endParaRPr lang="en-US" dirty="0"/>
          </a:p>
          <a:p>
            <a:pPr eaLnBrk="1" hangingPunct="1">
              <a:spcBef>
                <a:spcPts val="0"/>
              </a:spcBef>
              <a:spcAft>
                <a:spcPts val="1799"/>
              </a:spcAft>
              <a:buFont typeface="Arial" panose="020B0604020202020204" pitchFamily="34" charset="0"/>
              <a:buChar char="•"/>
              <a:defRPr/>
            </a:pPr>
            <a:r>
              <a:rPr lang="en-US" dirty="0">
                <a:latin typeface="DIN-Regular" pitchFamily="2" charset="0"/>
              </a:rPr>
              <a:t>Trainees must be full-time employees                                               </a:t>
            </a:r>
          </a:p>
          <a:p>
            <a:pPr eaLnBrk="1" hangingPunct="1">
              <a:spcBef>
                <a:spcPts val="0"/>
              </a:spcBef>
              <a:spcAft>
                <a:spcPts val="1799"/>
              </a:spcAft>
              <a:buFont typeface="Arial" panose="020B0604020202020204" pitchFamily="34" charset="0"/>
              <a:buChar char="•"/>
              <a:defRPr/>
            </a:pPr>
            <a:r>
              <a:rPr lang="en-US" dirty="0">
                <a:latin typeface="DIN-Regular" pitchFamily="2" charset="0"/>
              </a:rPr>
              <a:t>Must have Texas Workforce Commission (TWC) Unemployment Tax account</a:t>
            </a:r>
          </a:p>
          <a:p>
            <a:pPr eaLnBrk="1" hangingPunct="1">
              <a:spcBef>
                <a:spcPts val="0"/>
              </a:spcBef>
              <a:spcAft>
                <a:spcPts val="1799"/>
              </a:spcAft>
              <a:buFont typeface="Arial" panose="020B0604020202020204" pitchFamily="34" charset="0"/>
              <a:buChar char="•"/>
              <a:defRPr/>
            </a:pPr>
            <a:r>
              <a:rPr lang="en-US" dirty="0">
                <a:latin typeface="DIN-Regular" pitchFamily="2" charset="0"/>
              </a:rPr>
              <a:t>Be current on paying unemployment insurance</a:t>
            </a:r>
          </a:p>
          <a:p>
            <a:pPr eaLnBrk="1" hangingPunct="1">
              <a:spcBef>
                <a:spcPts val="0"/>
              </a:spcBef>
              <a:spcAft>
                <a:spcPts val="1799"/>
              </a:spcAft>
              <a:buFont typeface="Arial" panose="020B0604020202020204" pitchFamily="34" charset="0"/>
              <a:buChar char="•"/>
              <a:defRPr/>
            </a:pPr>
            <a:r>
              <a:rPr lang="en-US" dirty="0">
                <a:latin typeface="DIN-Regular" pitchFamily="2" charset="0"/>
              </a:rPr>
              <a:t>Must be paying prevailing wages according to local labor market (25</a:t>
            </a:r>
            <a:r>
              <a:rPr lang="en-US" baseline="30000" dirty="0">
                <a:latin typeface="DIN-Regular" pitchFamily="2" charset="0"/>
              </a:rPr>
              <a:t>th</a:t>
            </a:r>
            <a:r>
              <a:rPr lang="en-US" dirty="0">
                <a:latin typeface="DIN-Regular" pitchFamily="2" charset="0"/>
              </a:rPr>
              <a:t> percentile) </a:t>
            </a:r>
          </a:p>
          <a:p>
            <a:pPr eaLnBrk="1" hangingPunct="1">
              <a:spcBef>
                <a:spcPts val="0"/>
              </a:spcBef>
              <a:spcAft>
                <a:spcPts val="1200"/>
              </a:spcAft>
              <a:buFont typeface="Arial" panose="020B0604020202020204" pitchFamily="34" charset="0"/>
              <a:buChar char="•"/>
              <a:defRPr/>
            </a:pPr>
            <a:r>
              <a:rPr lang="en-US" dirty="0">
                <a:latin typeface="DIN-Regular" pitchFamily="2" charset="0"/>
              </a:rPr>
              <a:t>Private businesses are eligible to participate</a:t>
            </a:r>
          </a:p>
          <a:p>
            <a:endParaRPr lang="en-US" dirty="0"/>
          </a:p>
        </p:txBody>
      </p:sp>
      <p:sp>
        <p:nvSpPr>
          <p:cNvPr id="4" name="Slide Number Placeholder 3"/>
          <p:cNvSpPr>
            <a:spLocks noGrp="1"/>
          </p:cNvSpPr>
          <p:nvPr>
            <p:ph type="sldNum" sz="quarter" idx="5"/>
          </p:nvPr>
        </p:nvSpPr>
        <p:spPr/>
        <p:txBody>
          <a:bodyPr/>
          <a:lstStyle/>
          <a:p>
            <a:pPr>
              <a:defRPr/>
            </a:pPr>
            <a:fld id="{C670165F-EE3B-48B2-83BD-E5409F23865E}" type="slidenum">
              <a:rPr lang="en-US" altLang="en-US" smtClean="0"/>
              <a:pPr>
                <a:defRPr/>
              </a:pPr>
              <a:t>6</a:t>
            </a:fld>
            <a:endParaRPr lang="en-US" altLang="en-US" dirty="0"/>
          </a:p>
        </p:txBody>
      </p:sp>
    </p:spTree>
    <p:extLst>
      <p:ext uri="{BB962C8B-B14F-4D97-AF65-F5344CB8AC3E}">
        <p14:creationId xmlns:p14="http://schemas.microsoft.com/office/powerpoint/2010/main" val="784416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INELIGIBLE for grant funding, if they meet the following requirements.</a:t>
            </a:r>
          </a:p>
          <a:p>
            <a:endParaRPr lang="en-US" dirty="0"/>
          </a:p>
          <a:p>
            <a:pPr eaLnBrk="1" hangingPunct="1">
              <a:spcBef>
                <a:spcPts val="0"/>
              </a:spcBef>
              <a:spcAft>
                <a:spcPts val="1799"/>
              </a:spcAft>
              <a:buFont typeface="Arial" panose="020B0604020202020204" pitchFamily="34" charset="0"/>
              <a:buChar char="•"/>
              <a:defRPr/>
            </a:pPr>
            <a:r>
              <a:rPr lang="en-US" dirty="0">
                <a:latin typeface="DIN-Regular" pitchFamily="2" charset="0"/>
              </a:rPr>
              <a:t>Self Employed  </a:t>
            </a:r>
          </a:p>
          <a:p>
            <a:pPr eaLnBrk="1" hangingPunct="1">
              <a:spcBef>
                <a:spcPts val="0"/>
              </a:spcBef>
              <a:spcAft>
                <a:spcPts val="1799"/>
              </a:spcAft>
              <a:buFont typeface="Arial" panose="020B0604020202020204" pitchFamily="34" charset="0"/>
              <a:buChar char="•"/>
              <a:defRPr/>
            </a:pPr>
            <a:r>
              <a:rPr lang="en-US" dirty="0">
                <a:latin typeface="DIN-Regular" pitchFamily="2" charset="0"/>
              </a:rPr>
              <a:t>Small Businesses with no full-time, part-time, or 1099 employees </a:t>
            </a:r>
          </a:p>
          <a:p>
            <a:pPr eaLnBrk="1" hangingPunct="1">
              <a:spcBef>
                <a:spcPts val="0"/>
              </a:spcBef>
              <a:spcAft>
                <a:spcPts val="1799"/>
              </a:spcAft>
              <a:buFont typeface="Arial" panose="020B0604020202020204" pitchFamily="34" charset="0"/>
              <a:buChar char="•"/>
              <a:defRPr/>
            </a:pPr>
            <a:r>
              <a:rPr lang="en-US" dirty="0">
                <a:latin typeface="DIN-Regular" pitchFamily="2" charset="0"/>
              </a:rPr>
              <a:t>Businesses with over 100 employees</a:t>
            </a:r>
          </a:p>
          <a:p>
            <a:pPr eaLnBrk="1" hangingPunct="1">
              <a:spcBef>
                <a:spcPts val="0"/>
              </a:spcBef>
              <a:spcAft>
                <a:spcPts val="1799"/>
              </a:spcAft>
              <a:buFont typeface="Arial" panose="020B0604020202020204" pitchFamily="34" charset="0"/>
              <a:buChar char="•"/>
              <a:defRPr/>
            </a:pPr>
            <a:r>
              <a:rPr lang="en-US" dirty="0">
                <a:latin typeface="DIN-Regular" pitchFamily="2" charset="0"/>
              </a:rPr>
              <a:t>Community-based organizations, publicly funded entities, and other public non-profits are not eligible </a:t>
            </a:r>
          </a:p>
        </p:txBody>
      </p:sp>
      <p:sp>
        <p:nvSpPr>
          <p:cNvPr id="4" name="Slide Number Placeholder 3"/>
          <p:cNvSpPr>
            <a:spLocks noGrp="1"/>
          </p:cNvSpPr>
          <p:nvPr>
            <p:ph type="sldNum" sz="quarter" idx="5"/>
          </p:nvPr>
        </p:nvSpPr>
        <p:spPr/>
        <p:txBody>
          <a:bodyPr/>
          <a:lstStyle/>
          <a:p>
            <a:pPr>
              <a:defRPr/>
            </a:pPr>
            <a:fld id="{C670165F-EE3B-48B2-83BD-E5409F23865E}" type="slidenum">
              <a:rPr lang="en-US" altLang="en-US" smtClean="0"/>
              <a:pPr>
                <a:defRPr/>
              </a:pPr>
              <a:t>7</a:t>
            </a:fld>
            <a:endParaRPr lang="en-US" altLang="en-US" dirty="0"/>
          </a:p>
        </p:txBody>
      </p:sp>
    </p:spTree>
    <p:extLst>
      <p:ext uri="{BB962C8B-B14F-4D97-AF65-F5344CB8AC3E}">
        <p14:creationId xmlns:p14="http://schemas.microsoft.com/office/powerpoint/2010/main" val="1009756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33"/>
            <a:r>
              <a:rPr lang="en-US" dirty="0"/>
              <a:t>The training funds are created as a drawdown funds through the local college.</a:t>
            </a:r>
          </a:p>
          <a:p>
            <a:pPr defTabSz="457133"/>
            <a:endParaRPr lang="en-US" dirty="0"/>
          </a:p>
          <a:p>
            <a:r>
              <a:rPr lang="en-US" dirty="0"/>
              <a:t>Remaining balance does not carry over to the new year.  </a:t>
            </a:r>
          </a:p>
          <a:p>
            <a:endParaRPr lang="en-US" dirty="0"/>
          </a:p>
          <a:p>
            <a:r>
              <a:rPr lang="en-US" dirty="0"/>
              <a:t>Training year (anniversary) is created on their first day of training.  Example:  March 1, 2023 to March 1, 2024.  </a:t>
            </a:r>
          </a:p>
          <a:p>
            <a:endParaRPr lang="en-US" dirty="0"/>
          </a:p>
        </p:txBody>
      </p:sp>
      <p:sp>
        <p:nvSpPr>
          <p:cNvPr id="4" name="Slide Number Placeholder 3"/>
          <p:cNvSpPr>
            <a:spLocks noGrp="1"/>
          </p:cNvSpPr>
          <p:nvPr>
            <p:ph type="sldNum" sz="quarter" idx="5"/>
          </p:nvPr>
        </p:nvSpPr>
        <p:spPr/>
        <p:txBody>
          <a:bodyPr/>
          <a:lstStyle/>
          <a:p>
            <a:pPr>
              <a:defRPr/>
            </a:pPr>
            <a:fld id="{C670165F-EE3B-48B2-83BD-E5409F23865E}" type="slidenum">
              <a:rPr lang="en-US" altLang="en-US" smtClean="0"/>
              <a:pPr>
                <a:defRPr/>
              </a:pPr>
              <a:t>8</a:t>
            </a:fld>
            <a:endParaRPr lang="en-US" altLang="en-US" dirty="0"/>
          </a:p>
        </p:txBody>
      </p:sp>
    </p:spTree>
    <p:extLst>
      <p:ext uri="{BB962C8B-B14F-4D97-AF65-F5344CB8AC3E}">
        <p14:creationId xmlns:p14="http://schemas.microsoft.com/office/powerpoint/2010/main" val="2367815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the year the employee will become an incumbent employee. </a:t>
            </a:r>
          </a:p>
          <a:p>
            <a:endParaRPr lang="en-US" dirty="0"/>
          </a:p>
          <a:p>
            <a:pPr marL="171425" indent="-171425" defTabSz="457133">
              <a:buFont typeface="Arial" panose="020B0604020202020204" pitchFamily="34" charset="0"/>
              <a:buChar char="•"/>
            </a:pPr>
            <a:r>
              <a:rPr lang="en-US" dirty="0"/>
              <a:t>Have been in the current role for over a year</a:t>
            </a:r>
          </a:p>
          <a:p>
            <a:pPr marL="171425" indent="-171425">
              <a:buFont typeface="Arial" panose="020B0604020202020204" pitchFamily="34" charset="0"/>
              <a:buChar char="•"/>
            </a:pPr>
            <a:r>
              <a:rPr lang="en-US" dirty="0"/>
              <a:t>Must be a full-time, permanent employee</a:t>
            </a:r>
          </a:p>
          <a:p>
            <a:pPr marL="171425" indent="-171425">
              <a:buFont typeface="Arial" panose="020B0604020202020204" pitchFamily="34" charset="0"/>
              <a:buChar char="•"/>
            </a:pPr>
            <a:r>
              <a:rPr lang="en-US" dirty="0"/>
              <a:t>Must earn prevailing wage</a:t>
            </a:r>
          </a:p>
          <a:p>
            <a:pPr marL="171425" indent="-171425">
              <a:buFont typeface="Arial" panose="020B0604020202020204" pitchFamily="34" charset="0"/>
              <a:buChar char="•"/>
            </a:pPr>
            <a:r>
              <a:rPr lang="en-US" dirty="0"/>
              <a:t>TWC will cover tuition and fees up to $900 for incumbent employees per 12-month period</a:t>
            </a:r>
          </a:p>
          <a:p>
            <a:pPr marL="171425" indent="-171425">
              <a:buFont typeface="Arial" panose="020B0604020202020204" pitchFamily="34" charset="0"/>
              <a:buChar char="•"/>
            </a:pPr>
            <a:endParaRPr lang="en-US" dirty="0"/>
          </a:p>
          <a:p>
            <a:pPr defTabSz="457133">
              <a:defRPr/>
            </a:pPr>
            <a:r>
              <a:rPr lang="en-US" dirty="0"/>
              <a:t>The training funds are created as a drawdown funds through the local college.</a:t>
            </a:r>
          </a:p>
          <a:p>
            <a:pPr defTabSz="457133">
              <a:defRPr/>
            </a:pPr>
            <a:endParaRPr lang="en-US" dirty="0"/>
          </a:p>
          <a:p>
            <a:r>
              <a:rPr lang="en-US" dirty="0"/>
              <a:t>Remaining balance does not carry over to the new year.  </a:t>
            </a:r>
          </a:p>
          <a:p>
            <a:endParaRPr lang="en-US" dirty="0"/>
          </a:p>
          <a:p>
            <a:r>
              <a:rPr lang="en-US" dirty="0"/>
              <a:t>Training year (anniversary) is created on their first day of training.  Example:  March 1, 2023 to March 1, 2024.  </a:t>
            </a:r>
          </a:p>
          <a:p>
            <a:pPr marL="171425" indent="-171425">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C670165F-EE3B-48B2-83BD-E5409F23865E}" type="slidenum">
              <a:rPr lang="en-US" altLang="en-US" smtClean="0"/>
              <a:pPr>
                <a:defRPr/>
              </a:pPr>
              <a:t>9</a:t>
            </a:fld>
            <a:endParaRPr lang="en-US" altLang="en-US" dirty="0"/>
          </a:p>
        </p:txBody>
      </p:sp>
    </p:spTree>
    <p:extLst>
      <p:ext uri="{BB962C8B-B14F-4D97-AF65-F5344CB8AC3E}">
        <p14:creationId xmlns:p14="http://schemas.microsoft.com/office/powerpoint/2010/main" val="1258948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Documents they should have on hand? </a:t>
            </a:r>
          </a:p>
        </p:txBody>
      </p:sp>
      <p:sp>
        <p:nvSpPr>
          <p:cNvPr id="4" name="Slide Number Placeholder 3"/>
          <p:cNvSpPr>
            <a:spLocks noGrp="1"/>
          </p:cNvSpPr>
          <p:nvPr>
            <p:ph type="sldNum" sz="quarter" idx="5"/>
          </p:nvPr>
        </p:nvSpPr>
        <p:spPr/>
        <p:txBody>
          <a:bodyPr/>
          <a:lstStyle/>
          <a:p>
            <a:pPr>
              <a:defRPr/>
            </a:pPr>
            <a:fld id="{C670165F-EE3B-48B2-83BD-E5409F23865E}" type="slidenum">
              <a:rPr lang="en-US" altLang="en-US" smtClean="0"/>
              <a:pPr>
                <a:defRPr/>
              </a:pPr>
              <a:t>11</a:t>
            </a:fld>
            <a:endParaRPr lang="en-US" altLang="en-US" dirty="0"/>
          </a:p>
        </p:txBody>
      </p:sp>
    </p:spTree>
    <p:extLst>
      <p:ext uri="{BB962C8B-B14F-4D97-AF65-F5344CB8AC3E}">
        <p14:creationId xmlns:p14="http://schemas.microsoft.com/office/powerpoint/2010/main" val="1305556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F1B2F03-BD2A-4DBF-A1B6-E06D94C35172}"/>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911B4FB9-B8D5-4B1D-B3F3-5B7417BFD2EE}"/>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1C7B7BFA-5080-4FC0-A93E-961BB2DC8350}"/>
              </a:ext>
            </a:extLst>
          </p:cNvPr>
          <p:cNvSpPr>
            <a:spLocks noGrp="1"/>
          </p:cNvSpPr>
          <p:nvPr>
            <p:ph type="sldNum" sz="quarter" idx="12"/>
          </p:nvPr>
        </p:nvSpPr>
        <p:spPr/>
        <p:txBody>
          <a:bodyPr/>
          <a:lstStyle>
            <a:lvl1pPr>
              <a:defRPr/>
            </a:lvl1pPr>
          </a:lstStyle>
          <a:p>
            <a:pPr>
              <a:defRPr/>
            </a:pPr>
            <a:fld id="{42C045B5-8E4F-4ED3-BC0A-CD008C4014D4}" type="slidenum">
              <a:rPr lang="en-US" altLang="en-US"/>
              <a:pPr>
                <a:defRPr/>
              </a:pPr>
              <a:t>‹#›</a:t>
            </a:fld>
            <a:endParaRPr lang="en-US" altLang="en-US" dirty="0"/>
          </a:p>
        </p:txBody>
      </p:sp>
    </p:spTree>
    <p:extLst>
      <p:ext uri="{BB962C8B-B14F-4D97-AF65-F5344CB8AC3E}">
        <p14:creationId xmlns:p14="http://schemas.microsoft.com/office/powerpoint/2010/main" val="491332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9BE791F-FDF5-4FFD-9AB3-774CB9A30586}"/>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0681D168-9042-4563-A000-E3EB1D7C2210}"/>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D99205CF-6C77-4563-B8C5-630DBF2D4CE9}"/>
              </a:ext>
            </a:extLst>
          </p:cNvPr>
          <p:cNvSpPr>
            <a:spLocks noGrp="1"/>
          </p:cNvSpPr>
          <p:nvPr>
            <p:ph type="sldNum" sz="quarter" idx="12"/>
          </p:nvPr>
        </p:nvSpPr>
        <p:spPr/>
        <p:txBody>
          <a:bodyPr/>
          <a:lstStyle>
            <a:lvl1pPr>
              <a:defRPr/>
            </a:lvl1pPr>
          </a:lstStyle>
          <a:p>
            <a:pPr>
              <a:defRPr/>
            </a:pPr>
            <a:fld id="{05CE224C-F933-4CB9-B0C3-A9CE12F1065F}" type="slidenum">
              <a:rPr lang="en-US" altLang="en-US"/>
              <a:pPr>
                <a:defRPr/>
              </a:pPr>
              <a:t>‹#›</a:t>
            </a:fld>
            <a:endParaRPr lang="en-US" altLang="en-US" dirty="0"/>
          </a:p>
        </p:txBody>
      </p:sp>
    </p:spTree>
    <p:extLst>
      <p:ext uri="{BB962C8B-B14F-4D97-AF65-F5344CB8AC3E}">
        <p14:creationId xmlns:p14="http://schemas.microsoft.com/office/powerpoint/2010/main" val="512775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EC7FFE1-F964-4E85-B9E4-FF16D6435056}"/>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81A72CC3-AA65-4468-988B-9E36144010CB}"/>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37632514-E15D-4731-BFF3-ACEB3AF87D72}"/>
              </a:ext>
            </a:extLst>
          </p:cNvPr>
          <p:cNvSpPr>
            <a:spLocks noGrp="1"/>
          </p:cNvSpPr>
          <p:nvPr>
            <p:ph type="sldNum" sz="quarter" idx="12"/>
          </p:nvPr>
        </p:nvSpPr>
        <p:spPr/>
        <p:txBody>
          <a:bodyPr/>
          <a:lstStyle>
            <a:lvl1pPr>
              <a:defRPr/>
            </a:lvl1pPr>
          </a:lstStyle>
          <a:p>
            <a:pPr>
              <a:defRPr/>
            </a:pPr>
            <a:fld id="{0AF89A46-1CCE-49B6-ADAC-52D50EA11CBA}" type="slidenum">
              <a:rPr lang="en-US" altLang="en-US"/>
              <a:pPr>
                <a:defRPr/>
              </a:pPr>
              <a:t>‹#›</a:t>
            </a:fld>
            <a:endParaRPr lang="en-US" altLang="en-US" dirty="0"/>
          </a:p>
        </p:txBody>
      </p:sp>
    </p:spTree>
    <p:extLst>
      <p:ext uri="{BB962C8B-B14F-4D97-AF65-F5344CB8AC3E}">
        <p14:creationId xmlns:p14="http://schemas.microsoft.com/office/powerpoint/2010/main" val="347979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3E19B3-94C0-4CFB-BD00-3AC7071EAA59}"/>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796817AD-A6C9-41C1-B4A2-076D3FD8A88B}"/>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8F243028-68D3-4D2A-BB61-CFDD2AE6E2AD}"/>
              </a:ext>
            </a:extLst>
          </p:cNvPr>
          <p:cNvSpPr>
            <a:spLocks noGrp="1"/>
          </p:cNvSpPr>
          <p:nvPr>
            <p:ph type="sldNum" sz="quarter" idx="12"/>
          </p:nvPr>
        </p:nvSpPr>
        <p:spPr/>
        <p:txBody>
          <a:bodyPr/>
          <a:lstStyle>
            <a:lvl1pPr>
              <a:defRPr/>
            </a:lvl1pPr>
          </a:lstStyle>
          <a:p>
            <a:pPr>
              <a:defRPr/>
            </a:pPr>
            <a:fld id="{189ABBA1-D96F-4F2C-978B-890397D34815}" type="slidenum">
              <a:rPr lang="en-US" altLang="en-US"/>
              <a:pPr>
                <a:defRPr/>
              </a:pPr>
              <a:t>‹#›</a:t>
            </a:fld>
            <a:endParaRPr lang="en-US" altLang="en-US" dirty="0"/>
          </a:p>
        </p:txBody>
      </p:sp>
    </p:spTree>
    <p:extLst>
      <p:ext uri="{BB962C8B-B14F-4D97-AF65-F5344CB8AC3E}">
        <p14:creationId xmlns:p14="http://schemas.microsoft.com/office/powerpoint/2010/main" val="393230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652034-1514-48AE-8A92-94B82BF1DAFA}"/>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1F0EDE3B-EC14-4484-9B5B-89923DAABE51}"/>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F5673F30-844F-4FE8-A3C6-FFA3E6E8D251}"/>
              </a:ext>
            </a:extLst>
          </p:cNvPr>
          <p:cNvSpPr>
            <a:spLocks noGrp="1"/>
          </p:cNvSpPr>
          <p:nvPr>
            <p:ph type="sldNum" sz="quarter" idx="12"/>
          </p:nvPr>
        </p:nvSpPr>
        <p:spPr/>
        <p:txBody>
          <a:bodyPr/>
          <a:lstStyle>
            <a:lvl1pPr>
              <a:defRPr/>
            </a:lvl1pPr>
          </a:lstStyle>
          <a:p>
            <a:pPr>
              <a:defRPr/>
            </a:pPr>
            <a:fld id="{35192639-D907-4662-B960-B32E50C0BF34}" type="slidenum">
              <a:rPr lang="en-US" altLang="en-US"/>
              <a:pPr>
                <a:defRPr/>
              </a:pPr>
              <a:t>‹#›</a:t>
            </a:fld>
            <a:endParaRPr lang="en-US" altLang="en-US" dirty="0"/>
          </a:p>
        </p:txBody>
      </p:sp>
    </p:spTree>
    <p:extLst>
      <p:ext uri="{BB962C8B-B14F-4D97-AF65-F5344CB8AC3E}">
        <p14:creationId xmlns:p14="http://schemas.microsoft.com/office/powerpoint/2010/main" val="3720388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6C22E685-FCBF-42DA-B312-3B91B477FD02}"/>
              </a:ext>
            </a:extLst>
          </p:cNvPr>
          <p:cNvSpPr>
            <a:spLocks noGrp="1"/>
          </p:cNvSpPr>
          <p:nvPr>
            <p:ph type="dt" sz="half" idx="10"/>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D09C50B9-92D7-41DA-B1A0-BF81DFD36FFD}"/>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8BA9A25C-CB04-420B-8CF7-2F6C0F43C912}"/>
              </a:ext>
            </a:extLst>
          </p:cNvPr>
          <p:cNvSpPr>
            <a:spLocks noGrp="1"/>
          </p:cNvSpPr>
          <p:nvPr>
            <p:ph type="sldNum" sz="quarter" idx="12"/>
          </p:nvPr>
        </p:nvSpPr>
        <p:spPr/>
        <p:txBody>
          <a:bodyPr/>
          <a:lstStyle>
            <a:lvl1pPr>
              <a:defRPr/>
            </a:lvl1pPr>
          </a:lstStyle>
          <a:p>
            <a:pPr>
              <a:defRPr/>
            </a:pPr>
            <a:fld id="{9AE8B7FD-405A-47BB-A55D-B2DEF7C73EAC}" type="slidenum">
              <a:rPr lang="en-US" altLang="en-US"/>
              <a:pPr>
                <a:defRPr/>
              </a:pPr>
              <a:t>‹#›</a:t>
            </a:fld>
            <a:endParaRPr lang="en-US" altLang="en-US" dirty="0"/>
          </a:p>
        </p:txBody>
      </p:sp>
    </p:spTree>
    <p:extLst>
      <p:ext uri="{BB962C8B-B14F-4D97-AF65-F5344CB8AC3E}">
        <p14:creationId xmlns:p14="http://schemas.microsoft.com/office/powerpoint/2010/main" val="3489013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C9EF05ED-DF0F-41AF-A0B7-81536DE2A77A}"/>
              </a:ext>
            </a:extLst>
          </p:cNvPr>
          <p:cNvSpPr>
            <a:spLocks noGrp="1"/>
          </p:cNvSpPr>
          <p:nvPr>
            <p:ph type="dt" sz="half" idx="10"/>
          </p:nvPr>
        </p:nvSpPr>
        <p:spPr/>
        <p:txBody>
          <a:bodyPr/>
          <a:lstStyle>
            <a:lvl1pPr>
              <a:defRPr/>
            </a:lvl1pPr>
          </a:lstStyle>
          <a:p>
            <a:pPr>
              <a:defRPr/>
            </a:pPr>
            <a:endParaRPr lang="en-US" dirty="0"/>
          </a:p>
        </p:txBody>
      </p:sp>
      <p:sp>
        <p:nvSpPr>
          <p:cNvPr id="8" name="Footer Placeholder 4">
            <a:extLst>
              <a:ext uri="{FF2B5EF4-FFF2-40B4-BE49-F238E27FC236}">
                <a16:creationId xmlns:a16="http://schemas.microsoft.com/office/drawing/2014/main" id="{9DD38BBB-B224-4786-A750-F74DE2CC2CE4}"/>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BA85D9CB-5A78-4A28-B3D5-CAF5D3A6463B}"/>
              </a:ext>
            </a:extLst>
          </p:cNvPr>
          <p:cNvSpPr>
            <a:spLocks noGrp="1"/>
          </p:cNvSpPr>
          <p:nvPr>
            <p:ph type="sldNum" sz="quarter" idx="12"/>
          </p:nvPr>
        </p:nvSpPr>
        <p:spPr/>
        <p:txBody>
          <a:bodyPr/>
          <a:lstStyle>
            <a:lvl1pPr>
              <a:defRPr/>
            </a:lvl1pPr>
          </a:lstStyle>
          <a:p>
            <a:pPr>
              <a:defRPr/>
            </a:pPr>
            <a:fld id="{65AEBFA8-6425-44C6-879A-7BE0A889B336}" type="slidenum">
              <a:rPr lang="en-US" altLang="en-US"/>
              <a:pPr>
                <a:defRPr/>
              </a:pPr>
              <a:t>‹#›</a:t>
            </a:fld>
            <a:endParaRPr lang="en-US" altLang="en-US" dirty="0"/>
          </a:p>
        </p:txBody>
      </p:sp>
    </p:spTree>
    <p:extLst>
      <p:ext uri="{BB962C8B-B14F-4D97-AF65-F5344CB8AC3E}">
        <p14:creationId xmlns:p14="http://schemas.microsoft.com/office/powerpoint/2010/main" val="1217116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DCBCBCB5-CD97-4F12-815F-4F9D0F5FE47B}"/>
              </a:ext>
            </a:extLst>
          </p:cNvPr>
          <p:cNvSpPr>
            <a:spLocks noGrp="1"/>
          </p:cNvSpPr>
          <p:nvPr>
            <p:ph type="dt" sz="half" idx="10"/>
          </p:nvPr>
        </p:nvSpPr>
        <p:spPr/>
        <p:txBody>
          <a:bodyPr/>
          <a:lstStyle>
            <a:lvl1pPr>
              <a:defRPr/>
            </a:lvl1pPr>
          </a:lstStyle>
          <a:p>
            <a:pPr>
              <a:defRPr/>
            </a:pPr>
            <a:endParaRPr lang="en-US" dirty="0"/>
          </a:p>
        </p:txBody>
      </p:sp>
      <p:sp>
        <p:nvSpPr>
          <p:cNvPr id="4" name="Footer Placeholder 4">
            <a:extLst>
              <a:ext uri="{FF2B5EF4-FFF2-40B4-BE49-F238E27FC236}">
                <a16:creationId xmlns:a16="http://schemas.microsoft.com/office/drawing/2014/main" id="{F07B6ED9-D4D2-49C7-A5A8-5D97F965F944}"/>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CC1DB59B-AF4E-4D18-9F06-9F2389ACC5F6}"/>
              </a:ext>
            </a:extLst>
          </p:cNvPr>
          <p:cNvSpPr>
            <a:spLocks noGrp="1"/>
          </p:cNvSpPr>
          <p:nvPr>
            <p:ph type="sldNum" sz="quarter" idx="12"/>
          </p:nvPr>
        </p:nvSpPr>
        <p:spPr/>
        <p:txBody>
          <a:bodyPr/>
          <a:lstStyle>
            <a:lvl1pPr>
              <a:defRPr/>
            </a:lvl1pPr>
          </a:lstStyle>
          <a:p>
            <a:pPr>
              <a:defRPr/>
            </a:pPr>
            <a:fld id="{EC4A5F7A-D5D7-4D61-B2E7-29D7BF896AE1}" type="slidenum">
              <a:rPr lang="en-US" altLang="en-US"/>
              <a:pPr>
                <a:defRPr/>
              </a:pPr>
              <a:t>‹#›</a:t>
            </a:fld>
            <a:endParaRPr lang="en-US" altLang="en-US" dirty="0"/>
          </a:p>
        </p:txBody>
      </p:sp>
    </p:spTree>
    <p:extLst>
      <p:ext uri="{BB962C8B-B14F-4D97-AF65-F5344CB8AC3E}">
        <p14:creationId xmlns:p14="http://schemas.microsoft.com/office/powerpoint/2010/main" val="2372816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7F67B08-9C3C-41BE-8708-DD66BF4047B2}"/>
              </a:ext>
            </a:extLst>
          </p:cNvPr>
          <p:cNvSpPr>
            <a:spLocks noGrp="1"/>
          </p:cNvSpPr>
          <p:nvPr>
            <p:ph type="dt" sz="half" idx="10"/>
          </p:nvPr>
        </p:nvSpPr>
        <p:spPr/>
        <p:txBody>
          <a:bodyPr/>
          <a:lstStyle>
            <a:lvl1pPr>
              <a:defRPr/>
            </a:lvl1pPr>
          </a:lstStyle>
          <a:p>
            <a:pPr>
              <a:defRPr/>
            </a:pPr>
            <a:endParaRPr lang="en-US" dirty="0"/>
          </a:p>
        </p:txBody>
      </p:sp>
      <p:sp>
        <p:nvSpPr>
          <p:cNvPr id="3" name="Footer Placeholder 4">
            <a:extLst>
              <a:ext uri="{FF2B5EF4-FFF2-40B4-BE49-F238E27FC236}">
                <a16:creationId xmlns:a16="http://schemas.microsoft.com/office/drawing/2014/main" id="{3990D78A-FDC4-495A-B44E-ED212047FB99}"/>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FBEBF69F-041F-4046-824B-8A158C2DB441}"/>
              </a:ext>
            </a:extLst>
          </p:cNvPr>
          <p:cNvSpPr>
            <a:spLocks noGrp="1"/>
          </p:cNvSpPr>
          <p:nvPr>
            <p:ph type="sldNum" sz="quarter" idx="12"/>
          </p:nvPr>
        </p:nvSpPr>
        <p:spPr/>
        <p:txBody>
          <a:bodyPr/>
          <a:lstStyle>
            <a:lvl1pPr>
              <a:defRPr/>
            </a:lvl1pPr>
          </a:lstStyle>
          <a:p>
            <a:pPr>
              <a:defRPr/>
            </a:pPr>
            <a:fld id="{5E513F13-D3C9-43EC-A496-822E4973C627}" type="slidenum">
              <a:rPr lang="en-US" altLang="en-US"/>
              <a:pPr>
                <a:defRPr/>
              </a:pPr>
              <a:t>‹#›</a:t>
            </a:fld>
            <a:endParaRPr lang="en-US" altLang="en-US" dirty="0"/>
          </a:p>
        </p:txBody>
      </p:sp>
    </p:spTree>
    <p:extLst>
      <p:ext uri="{BB962C8B-B14F-4D97-AF65-F5344CB8AC3E}">
        <p14:creationId xmlns:p14="http://schemas.microsoft.com/office/powerpoint/2010/main" val="1953228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F8F3DABF-5157-4B94-B87D-4ADB61233503}"/>
              </a:ext>
            </a:extLst>
          </p:cNvPr>
          <p:cNvSpPr>
            <a:spLocks noGrp="1"/>
          </p:cNvSpPr>
          <p:nvPr>
            <p:ph type="dt" sz="half" idx="10"/>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F2427718-0FD4-4647-9147-BC8D2CC17B9C}"/>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DA9BC1AE-DB48-4C3B-8394-D8F0FCCC7D40}"/>
              </a:ext>
            </a:extLst>
          </p:cNvPr>
          <p:cNvSpPr>
            <a:spLocks noGrp="1"/>
          </p:cNvSpPr>
          <p:nvPr>
            <p:ph type="sldNum" sz="quarter" idx="12"/>
          </p:nvPr>
        </p:nvSpPr>
        <p:spPr/>
        <p:txBody>
          <a:bodyPr/>
          <a:lstStyle>
            <a:lvl1pPr>
              <a:defRPr/>
            </a:lvl1pPr>
          </a:lstStyle>
          <a:p>
            <a:pPr>
              <a:defRPr/>
            </a:pPr>
            <a:fld id="{F291BACD-8A70-4E97-82C0-C601284F6FF8}" type="slidenum">
              <a:rPr lang="en-US" altLang="en-US"/>
              <a:pPr>
                <a:defRPr/>
              </a:pPr>
              <a:t>‹#›</a:t>
            </a:fld>
            <a:endParaRPr lang="en-US" altLang="en-US" dirty="0"/>
          </a:p>
        </p:txBody>
      </p:sp>
    </p:spTree>
    <p:extLst>
      <p:ext uri="{BB962C8B-B14F-4D97-AF65-F5344CB8AC3E}">
        <p14:creationId xmlns:p14="http://schemas.microsoft.com/office/powerpoint/2010/main" val="3287646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5800908-0DBF-416C-955D-408EC0466F2C}"/>
              </a:ext>
            </a:extLst>
          </p:cNvPr>
          <p:cNvSpPr>
            <a:spLocks noGrp="1"/>
          </p:cNvSpPr>
          <p:nvPr>
            <p:ph type="dt" sz="half" idx="10"/>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C06AFBA6-C054-40C0-9876-518B24FE57A6}"/>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8449AA97-6DB8-43FE-9015-F36CC6B1CCCF}"/>
              </a:ext>
            </a:extLst>
          </p:cNvPr>
          <p:cNvSpPr>
            <a:spLocks noGrp="1"/>
          </p:cNvSpPr>
          <p:nvPr>
            <p:ph type="sldNum" sz="quarter" idx="12"/>
          </p:nvPr>
        </p:nvSpPr>
        <p:spPr/>
        <p:txBody>
          <a:bodyPr/>
          <a:lstStyle>
            <a:lvl1pPr>
              <a:defRPr/>
            </a:lvl1pPr>
          </a:lstStyle>
          <a:p>
            <a:pPr>
              <a:defRPr/>
            </a:pPr>
            <a:fld id="{7478F927-44C7-411D-BEDB-8E198B7555DD}" type="slidenum">
              <a:rPr lang="en-US" altLang="en-US"/>
              <a:pPr>
                <a:defRPr/>
              </a:pPr>
              <a:t>‹#›</a:t>
            </a:fld>
            <a:endParaRPr lang="en-US" altLang="en-US" dirty="0"/>
          </a:p>
        </p:txBody>
      </p:sp>
    </p:spTree>
    <p:extLst>
      <p:ext uri="{BB962C8B-B14F-4D97-AF65-F5344CB8AC3E}">
        <p14:creationId xmlns:p14="http://schemas.microsoft.com/office/powerpoint/2010/main" val="3888892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CF49772-F7EE-4FC4-BC8A-0D2BB8E9A726}"/>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2FE8E93-1167-476A-9749-6EE50F5B99BE}"/>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0D754DE-B5F5-D34F-9ED4-FD1C8C83E8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MS PGothic" charset="-128"/>
              </a:defRPr>
            </a:lvl1pPr>
          </a:lstStyle>
          <a:p>
            <a:pPr>
              <a:defRPr/>
            </a:pPr>
            <a:endParaRPr lang="en-US" dirty="0"/>
          </a:p>
        </p:txBody>
      </p:sp>
      <p:sp>
        <p:nvSpPr>
          <p:cNvPr id="5" name="Footer Placeholder 4">
            <a:extLst>
              <a:ext uri="{FF2B5EF4-FFF2-40B4-BE49-F238E27FC236}">
                <a16:creationId xmlns:a16="http://schemas.microsoft.com/office/drawing/2014/main" id="{1BDF2EA9-03B6-4C4C-8E0E-935D77C72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MS PGothic" charset="-128"/>
              </a:defRPr>
            </a:lvl1pPr>
          </a:lstStyle>
          <a:p>
            <a:pPr>
              <a:defRPr/>
            </a:pPr>
            <a:endParaRPr lang="en-US" dirty="0"/>
          </a:p>
        </p:txBody>
      </p:sp>
      <p:sp>
        <p:nvSpPr>
          <p:cNvPr id="6" name="Slide Number Placeholder 5">
            <a:extLst>
              <a:ext uri="{FF2B5EF4-FFF2-40B4-BE49-F238E27FC236}">
                <a16:creationId xmlns:a16="http://schemas.microsoft.com/office/drawing/2014/main" id="{05A04BCD-65D4-EF47-91C3-A0116AF8ED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MS PGothic" charset="-128"/>
              </a:defRPr>
            </a:lvl1pPr>
          </a:lstStyle>
          <a:p>
            <a:pPr>
              <a:defRPr/>
            </a:pPr>
            <a:fld id="{1FEF731B-1C22-4BA5-BDA5-64F77C7CA67F}"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www.twc.texas.gov/businesses/skills-small-business-employers"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e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hyperlink" Target="http://www.onetsocautocoder.com/plus/onetmatch" TargetMode="External"/><Relationship Id="rId3" Type="http://schemas.openxmlformats.org/officeDocument/2006/relationships/image" Target="../media/image6.emf"/><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s/_rels/slide17.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6.emf"/><Relationship Id="rId7"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8.png"/><Relationship Id="rId10" Type="http://schemas.openxmlformats.org/officeDocument/2006/relationships/image" Target="../media/image34.png"/><Relationship Id="rId4" Type="http://schemas.openxmlformats.org/officeDocument/2006/relationships/image" Target="../media/image7.png"/><Relationship Id="rId9"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mailto:kfogle3@alamo.edu"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jpeg"/><Relationship Id="rId7"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jpe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1.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emf"/><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jpe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20.jpe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itle">
            <a:extLst>
              <a:ext uri="{FF2B5EF4-FFF2-40B4-BE49-F238E27FC236}">
                <a16:creationId xmlns:a16="http://schemas.microsoft.com/office/drawing/2014/main" id="{9D1BEEDF-1607-4429-9C9B-EC87A2E16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4883"/>
            <a:ext cx="125222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23EA180A-E411-2E49-A411-968E42E1545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3948113"/>
            <a:ext cx="3463925"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ATD-LeaderCollegeDistinctionLogo2-Fnl (White).png">
            <a:extLst>
              <a:ext uri="{FF2B5EF4-FFF2-40B4-BE49-F238E27FC236}">
                <a16:creationId xmlns:a16="http://schemas.microsoft.com/office/drawing/2014/main" id="{F7B7E415-2C4F-9C4C-9704-DAA2F0BA814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74188" y="5410200"/>
            <a:ext cx="121761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F643A747-8D98-FF42-B290-638087406181}"/>
              </a:ext>
            </a:extLst>
          </p:cNvPr>
          <p:cNvCxnSpPr/>
          <p:nvPr/>
        </p:nvCxnSpPr>
        <p:spPr>
          <a:xfrm>
            <a:off x="7086600" y="5257800"/>
            <a:ext cx="37338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542B6F7-07BC-E04A-844A-DFCDFC63ACD3}"/>
              </a:ext>
            </a:extLst>
          </p:cNvPr>
          <p:cNvCxnSpPr/>
          <p:nvPr/>
        </p:nvCxnSpPr>
        <p:spPr>
          <a:xfrm>
            <a:off x="7086600" y="6248400"/>
            <a:ext cx="37338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3" name="Picture 4" descr="2018-Baldrige-Award-Recipient-Logo-CS6.png">
            <a:extLst>
              <a:ext uri="{FF2B5EF4-FFF2-40B4-BE49-F238E27FC236}">
                <a16:creationId xmlns:a16="http://schemas.microsoft.com/office/drawing/2014/main" id="{BD58D4A0-631C-184D-94F7-677F61B3ECB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43788" y="5334000"/>
            <a:ext cx="154781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a:extLst>
              <a:ext uri="{FF2B5EF4-FFF2-40B4-BE49-F238E27FC236}">
                <a16:creationId xmlns:a16="http://schemas.microsoft.com/office/drawing/2014/main" id="{98E5FF41-D2D5-4785-9856-055D312F0F1A}"/>
              </a:ext>
            </a:extLst>
          </p:cNvPr>
          <p:cNvSpPr txBox="1">
            <a:spLocks noChangeArrowheads="1"/>
          </p:cNvSpPr>
          <p:nvPr/>
        </p:nvSpPr>
        <p:spPr bwMode="auto">
          <a:xfrm>
            <a:off x="571500" y="609600"/>
            <a:ext cx="11049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4400" b="1" dirty="0">
                <a:solidFill>
                  <a:schemeClr val="bg1"/>
                </a:solidFill>
                <a:latin typeface="Century Gothic" panose="020B0502020202020204" pitchFamily="34" charset="0"/>
              </a:rPr>
              <a:t>SKILLS FOR SMALL BUSINESS (SSB) Program</a:t>
            </a:r>
          </a:p>
        </p:txBody>
      </p:sp>
      <p:sp>
        <p:nvSpPr>
          <p:cNvPr id="10" name="Text Box 3">
            <a:extLst>
              <a:ext uri="{FF2B5EF4-FFF2-40B4-BE49-F238E27FC236}">
                <a16:creationId xmlns:a16="http://schemas.microsoft.com/office/drawing/2014/main" id="{9250B3AC-D27E-4CD7-9DB2-03F5A81E2F56}"/>
              </a:ext>
            </a:extLst>
          </p:cNvPr>
          <p:cNvSpPr txBox="1">
            <a:spLocks noChangeArrowheads="1"/>
          </p:cNvSpPr>
          <p:nvPr/>
        </p:nvSpPr>
        <p:spPr bwMode="auto">
          <a:xfrm>
            <a:off x="571500" y="2295794"/>
            <a:ext cx="8229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r>
              <a:rPr lang="en-US" altLang="en-US" sz="3200" dirty="0">
                <a:solidFill>
                  <a:schemeClr val="bg1"/>
                </a:solidFill>
                <a:latin typeface="Century Gothic" panose="020B0502020202020204" pitchFamily="34" charset="0"/>
              </a:rPr>
              <a:t>Train your Workforce. </a:t>
            </a:r>
          </a:p>
          <a:p>
            <a:pPr>
              <a:lnSpc>
                <a:spcPct val="100000"/>
              </a:lnSpc>
              <a:spcBef>
                <a:spcPct val="50000"/>
              </a:spcBef>
              <a:buFontTx/>
              <a:buNone/>
            </a:pPr>
            <a:r>
              <a:rPr lang="en-US" altLang="en-US" sz="3200" dirty="0">
                <a:solidFill>
                  <a:schemeClr val="bg1"/>
                </a:solidFill>
                <a:latin typeface="Century Gothic" panose="020B0502020202020204" pitchFamily="34" charset="0"/>
              </a:rPr>
              <a:t>Transform your Business. </a:t>
            </a:r>
          </a:p>
        </p:txBody>
      </p:sp>
      <p:pic>
        <p:nvPicPr>
          <p:cNvPr id="14" name="Picture 13">
            <a:extLst>
              <a:ext uri="{FF2B5EF4-FFF2-40B4-BE49-F238E27FC236}">
                <a16:creationId xmlns:a16="http://schemas.microsoft.com/office/drawing/2014/main" id="{3F369B7E-33C1-4DF5-A510-9C19B7262B4A}"/>
              </a:ext>
            </a:extLst>
          </p:cNvPr>
          <p:cNvPicPr>
            <a:picLocks noChangeAspect="1"/>
          </p:cNvPicPr>
          <p:nvPr/>
        </p:nvPicPr>
        <p:blipFill rotWithShape="1">
          <a:blip r:embed="rId7"/>
          <a:srcRect l="36534"/>
          <a:stretch/>
        </p:blipFill>
        <p:spPr>
          <a:xfrm>
            <a:off x="685800" y="5791200"/>
            <a:ext cx="1719977" cy="9291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75CCA52C-4503-B442-AF11-A9A2B15CC54B}"/>
              </a:ext>
            </a:extLst>
          </p:cNvPr>
          <p:cNvSpPr>
            <a:spLocks noChangeArrowheads="1"/>
          </p:cNvSpPr>
          <p:nvPr/>
        </p:nvSpPr>
        <p:spPr bwMode="auto">
          <a:xfrm>
            <a:off x="1" y="146657"/>
            <a:ext cx="1203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3200" b="1" dirty="0">
                <a:solidFill>
                  <a:srgbClr val="0072BB"/>
                </a:solidFill>
                <a:effectLst>
                  <a:outerShdw blurRad="38100" dist="38100" dir="2700000" algn="tl">
                    <a:srgbClr val="000000">
                      <a:alpha val="43137"/>
                    </a:srgbClr>
                  </a:outerShdw>
                </a:effectLst>
                <a:latin typeface="DIN" pitchFamily="2" charset="0"/>
              </a:rPr>
              <a:t>Employer Online Application </a:t>
            </a:r>
          </a:p>
        </p:txBody>
      </p:sp>
      <p:grpSp>
        <p:nvGrpSpPr>
          <p:cNvPr id="6" name="Group 1">
            <a:extLst>
              <a:ext uri="{FF2B5EF4-FFF2-40B4-BE49-F238E27FC236}">
                <a16:creationId xmlns:a16="http://schemas.microsoft.com/office/drawing/2014/main" id="{E4608D9F-A3FE-0745-9550-63A9AC785EEF}"/>
              </a:ext>
            </a:extLst>
          </p:cNvPr>
          <p:cNvGrpSpPr>
            <a:grpSpLocks/>
          </p:cNvGrpSpPr>
          <p:nvPr/>
        </p:nvGrpSpPr>
        <p:grpSpPr bwMode="auto">
          <a:xfrm>
            <a:off x="0" y="6145213"/>
            <a:ext cx="12192000" cy="712787"/>
            <a:chOff x="0" y="6145212"/>
            <a:chExt cx="12192000" cy="712788"/>
          </a:xfrm>
        </p:grpSpPr>
        <p:pic>
          <p:nvPicPr>
            <p:cNvPr id="7" name="Picture 2" descr="title">
              <a:extLst>
                <a:ext uri="{FF2B5EF4-FFF2-40B4-BE49-F238E27FC236}">
                  <a16:creationId xmlns:a16="http://schemas.microsoft.com/office/drawing/2014/main" id="{B6394B78-5F46-8A43-AEC9-EA7A49BF4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98D756DB-0A74-604D-BFC3-594FC3A246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5FA04E10-6016-C649-BC05-697BE3A57B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6177611"/>
              <a:ext cx="1158827" cy="64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a:extLst>
              <a:ext uri="{FF2B5EF4-FFF2-40B4-BE49-F238E27FC236}">
                <a16:creationId xmlns:a16="http://schemas.microsoft.com/office/drawing/2014/main" id="{70FA24EE-274C-764A-AC9F-91B799C3CA18}"/>
              </a:ext>
            </a:extLst>
          </p:cNvPr>
          <p:cNvPicPr>
            <a:picLocks noChangeAspect="1"/>
          </p:cNvPicPr>
          <p:nvPr/>
        </p:nvPicPr>
        <p:blipFill rotWithShape="1">
          <a:blip r:embed="rId5"/>
          <a:srcRect l="7158" t="8154" r="11843" b="11501"/>
          <a:stretch/>
        </p:blipFill>
        <p:spPr>
          <a:xfrm>
            <a:off x="10439400" y="6154403"/>
            <a:ext cx="1158827" cy="671197"/>
          </a:xfrm>
          <a:prstGeom prst="rect">
            <a:avLst/>
          </a:prstGeom>
        </p:spPr>
      </p:pic>
      <p:cxnSp>
        <p:nvCxnSpPr>
          <p:cNvPr id="17" name="Straight Connector 16">
            <a:extLst>
              <a:ext uri="{FF2B5EF4-FFF2-40B4-BE49-F238E27FC236}">
                <a16:creationId xmlns:a16="http://schemas.microsoft.com/office/drawing/2014/main" id="{6A89902B-291F-419F-B44A-D04883F0CC39}"/>
              </a:ext>
            </a:extLst>
          </p:cNvPr>
          <p:cNvCxnSpPr>
            <a:cxnSpLocks/>
          </p:cNvCxnSpPr>
          <p:nvPr/>
        </p:nvCxnSpPr>
        <p:spPr>
          <a:xfrm>
            <a:off x="0" y="1219200"/>
            <a:ext cx="12192000" cy="0"/>
          </a:xfrm>
          <a:prstGeom prst="line">
            <a:avLst/>
          </a:prstGeom>
          <a:ln w="50800"/>
        </p:spPr>
        <p:style>
          <a:lnRef idx="3">
            <a:schemeClr val="accent5"/>
          </a:lnRef>
          <a:fillRef idx="0">
            <a:schemeClr val="accent5"/>
          </a:fillRef>
          <a:effectRef idx="2">
            <a:schemeClr val="accent5"/>
          </a:effectRef>
          <a:fontRef idx="minor">
            <a:schemeClr val="tx1"/>
          </a:fontRef>
        </p:style>
      </p:cxnSp>
      <p:sp>
        <p:nvSpPr>
          <p:cNvPr id="11" name="TextBox 10">
            <a:extLst>
              <a:ext uri="{FF2B5EF4-FFF2-40B4-BE49-F238E27FC236}">
                <a16:creationId xmlns:a16="http://schemas.microsoft.com/office/drawing/2014/main" id="{A2697710-96C1-E2AC-A5AB-5B7462692649}"/>
              </a:ext>
            </a:extLst>
          </p:cNvPr>
          <p:cNvSpPr txBox="1"/>
          <p:nvPr/>
        </p:nvSpPr>
        <p:spPr>
          <a:xfrm>
            <a:off x="8196439" y="1476702"/>
            <a:ext cx="3161844" cy="523220"/>
          </a:xfrm>
          <a:prstGeom prst="rect">
            <a:avLst/>
          </a:prstGeom>
          <a:noFill/>
        </p:spPr>
        <p:txBody>
          <a:bodyPr wrap="square" rtlCol="0">
            <a:spAutoFit/>
          </a:bodyPr>
          <a:lstStyle/>
          <a:p>
            <a:pPr algn="ctr"/>
            <a:r>
              <a:rPr lang="en-US" altLang="en-US" sz="2800" b="1" dirty="0">
                <a:solidFill>
                  <a:srgbClr val="0072BB"/>
                </a:solidFill>
                <a:effectLst>
                  <a:outerShdw blurRad="38100" dist="38100" dir="2700000" algn="tl">
                    <a:srgbClr val="000000">
                      <a:alpha val="43137"/>
                    </a:srgbClr>
                  </a:outerShdw>
                </a:effectLst>
                <a:latin typeface="DIN" pitchFamily="2" charset="0"/>
              </a:rPr>
              <a:t>3 Step Process</a:t>
            </a:r>
            <a:endParaRPr lang="en-US" sz="2800" b="1" i="1" dirty="0">
              <a:solidFill>
                <a:srgbClr val="0000CC"/>
              </a:solidFill>
              <a:latin typeface="DIN Pro Regular" panose="020B0504020101020102"/>
            </a:endParaRPr>
          </a:p>
        </p:txBody>
      </p:sp>
      <p:sp>
        <p:nvSpPr>
          <p:cNvPr id="13" name="TextBox 12">
            <a:extLst>
              <a:ext uri="{FF2B5EF4-FFF2-40B4-BE49-F238E27FC236}">
                <a16:creationId xmlns:a16="http://schemas.microsoft.com/office/drawing/2014/main" id="{61A38837-C08F-4F8E-8808-9F44E2D07635}"/>
              </a:ext>
            </a:extLst>
          </p:cNvPr>
          <p:cNvSpPr txBox="1"/>
          <p:nvPr/>
        </p:nvSpPr>
        <p:spPr>
          <a:xfrm>
            <a:off x="8229600" y="3130913"/>
            <a:ext cx="3502461" cy="461665"/>
          </a:xfrm>
          <a:prstGeom prst="rect">
            <a:avLst/>
          </a:prstGeom>
          <a:noFill/>
        </p:spPr>
        <p:txBody>
          <a:bodyPr wrap="square" rtlCol="0">
            <a:spAutoFit/>
          </a:bodyPr>
          <a:lstStyle/>
          <a:p>
            <a:r>
              <a:rPr lang="en-US" dirty="0">
                <a:latin typeface="DIN Pro Regular" panose="020B0504020101020102"/>
              </a:rPr>
              <a:t>2.  Click on Apply Online</a:t>
            </a:r>
          </a:p>
        </p:txBody>
      </p:sp>
      <p:grpSp>
        <p:nvGrpSpPr>
          <p:cNvPr id="21" name="Group 20">
            <a:extLst>
              <a:ext uri="{FF2B5EF4-FFF2-40B4-BE49-F238E27FC236}">
                <a16:creationId xmlns:a16="http://schemas.microsoft.com/office/drawing/2014/main" id="{E26218D8-5487-0B0C-6DE0-7C3A9A62A6A4}"/>
              </a:ext>
            </a:extLst>
          </p:cNvPr>
          <p:cNvGrpSpPr/>
          <p:nvPr/>
        </p:nvGrpSpPr>
        <p:grpSpPr>
          <a:xfrm>
            <a:off x="8229600" y="2018645"/>
            <a:ext cx="3962400" cy="1027331"/>
            <a:chOff x="8229600" y="2286000"/>
            <a:chExt cx="3962400" cy="1027331"/>
          </a:xfrm>
        </p:grpSpPr>
        <p:sp>
          <p:nvSpPr>
            <p:cNvPr id="19" name="TextBox 18">
              <a:extLst>
                <a:ext uri="{FF2B5EF4-FFF2-40B4-BE49-F238E27FC236}">
                  <a16:creationId xmlns:a16="http://schemas.microsoft.com/office/drawing/2014/main" id="{E33C8C2F-2E79-80B2-A329-E97A74C094FE}"/>
                </a:ext>
              </a:extLst>
            </p:cNvPr>
            <p:cNvSpPr txBox="1"/>
            <p:nvPr/>
          </p:nvSpPr>
          <p:spPr>
            <a:xfrm>
              <a:off x="8610600" y="2667000"/>
              <a:ext cx="3581400" cy="646331"/>
            </a:xfrm>
            <a:prstGeom prst="rect">
              <a:avLst/>
            </a:prstGeom>
            <a:noFill/>
          </p:spPr>
          <p:txBody>
            <a:bodyPr wrap="square" rtlCol="0">
              <a:spAutoFit/>
            </a:bodyPr>
            <a:lstStyle/>
            <a:p>
              <a:r>
                <a:rPr lang="en-US" sz="1800" dirty="0">
                  <a:latin typeface="DIN Pro Regular" panose="020B0504020101020102"/>
                  <a:hlinkClick r:id="rId6"/>
                </a:rPr>
                <a:t>https://www.twc.texas.gov/businesses/skills-small-business-employers</a:t>
              </a:r>
              <a:endParaRPr lang="en-US" sz="1800" dirty="0">
                <a:latin typeface="DIN Pro Regular" panose="020B0504020101020102"/>
              </a:endParaRPr>
            </a:p>
          </p:txBody>
        </p:sp>
        <p:sp>
          <p:nvSpPr>
            <p:cNvPr id="20" name="TextBox 19">
              <a:extLst>
                <a:ext uri="{FF2B5EF4-FFF2-40B4-BE49-F238E27FC236}">
                  <a16:creationId xmlns:a16="http://schemas.microsoft.com/office/drawing/2014/main" id="{1A94F3FF-5C41-2A6B-4A95-296CFF948167}"/>
                </a:ext>
              </a:extLst>
            </p:cNvPr>
            <p:cNvSpPr txBox="1"/>
            <p:nvPr/>
          </p:nvSpPr>
          <p:spPr>
            <a:xfrm>
              <a:off x="8229600" y="2286000"/>
              <a:ext cx="3128683" cy="461665"/>
            </a:xfrm>
            <a:prstGeom prst="rect">
              <a:avLst/>
            </a:prstGeom>
            <a:noFill/>
          </p:spPr>
          <p:txBody>
            <a:bodyPr wrap="square" rtlCol="0">
              <a:spAutoFit/>
            </a:bodyPr>
            <a:lstStyle/>
            <a:p>
              <a:r>
                <a:rPr lang="en-US" dirty="0">
                  <a:latin typeface="DIN Pro Regular" panose="020B0504020101020102"/>
                </a:rPr>
                <a:t>1.  Go to the website</a:t>
              </a:r>
            </a:p>
          </p:txBody>
        </p:sp>
      </p:grpSp>
      <p:sp>
        <p:nvSpPr>
          <p:cNvPr id="15" name="TextBox 14">
            <a:extLst>
              <a:ext uri="{FF2B5EF4-FFF2-40B4-BE49-F238E27FC236}">
                <a16:creationId xmlns:a16="http://schemas.microsoft.com/office/drawing/2014/main" id="{2E52AFBF-5FFF-CA94-3186-592C63E67758}"/>
              </a:ext>
            </a:extLst>
          </p:cNvPr>
          <p:cNvSpPr txBox="1"/>
          <p:nvPr/>
        </p:nvSpPr>
        <p:spPr>
          <a:xfrm>
            <a:off x="8229600" y="3708129"/>
            <a:ext cx="4656228" cy="830997"/>
          </a:xfrm>
          <a:prstGeom prst="rect">
            <a:avLst/>
          </a:prstGeom>
          <a:noFill/>
        </p:spPr>
        <p:txBody>
          <a:bodyPr wrap="square" rtlCol="0">
            <a:spAutoFit/>
          </a:bodyPr>
          <a:lstStyle/>
          <a:p>
            <a:r>
              <a:rPr lang="en-US" dirty="0">
                <a:latin typeface="DIN Pro Regular" panose="020B0504020101020102"/>
              </a:rPr>
              <a:t>3.  Complete the application, </a:t>
            </a:r>
          </a:p>
          <a:p>
            <a:r>
              <a:rPr lang="en-US" dirty="0">
                <a:latin typeface="DIN Pro Regular" panose="020B0504020101020102"/>
              </a:rPr>
              <a:t>      sign and click finish</a:t>
            </a:r>
          </a:p>
        </p:txBody>
      </p:sp>
      <p:pic>
        <p:nvPicPr>
          <p:cNvPr id="16" name="Picture 15">
            <a:extLst>
              <a:ext uri="{FF2B5EF4-FFF2-40B4-BE49-F238E27FC236}">
                <a16:creationId xmlns:a16="http://schemas.microsoft.com/office/drawing/2014/main" id="{4DEDBE5E-60D0-2A4A-952C-9C4F04B4D1A3}"/>
              </a:ext>
            </a:extLst>
          </p:cNvPr>
          <p:cNvPicPr>
            <a:picLocks noChangeAspect="1"/>
          </p:cNvPicPr>
          <p:nvPr/>
        </p:nvPicPr>
        <p:blipFill>
          <a:blip r:embed="rId7"/>
          <a:stretch>
            <a:fillRect/>
          </a:stretch>
        </p:blipFill>
        <p:spPr>
          <a:xfrm>
            <a:off x="268564" y="1607257"/>
            <a:ext cx="7664598" cy="4347435"/>
          </a:xfrm>
          <a:prstGeom prst="rect">
            <a:avLst/>
          </a:prstGeom>
        </p:spPr>
      </p:pic>
      <p:cxnSp>
        <p:nvCxnSpPr>
          <p:cNvPr id="22" name="Straight Arrow Connector 21">
            <a:extLst>
              <a:ext uri="{FF2B5EF4-FFF2-40B4-BE49-F238E27FC236}">
                <a16:creationId xmlns:a16="http://schemas.microsoft.com/office/drawing/2014/main" id="{69E0DFDE-2C96-84E5-6838-3A7D840C52D5}"/>
              </a:ext>
            </a:extLst>
          </p:cNvPr>
          <p:cNvCxnSpPr>
            <a:cxnSpLocks/>
          </p:cNvCxnSpPr>
          <p:nvPr/>
        </p:nvCxnSpPr>
        <p:spPr>
          <a:xfrm flipH="1">
            <a:off x="7086600" y="2554675"/>
            <a:ext cx="1371601" cy="1476075"/>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1">
            <a:extLst>
              <a:ext uri="{FF2B5EF4-FFF2-40B4-BE49-F238E27FC236}">
                <a16:creationId xmlns:a16="http://schemas.microsoft.com/office/drawing/2014/main" id="{7259E324-1C54-4977-9744-28183E27BB10}"/>
              </a:ext>
            </a:extLst>
          </p:cNvPr>
          <p:cNvSpPr>
            <a:spLocks noChangeArrowheads="1"/>
          </p:cNvSpPr>
          <p:nvPr/>
        </p:nvSpPr>
        <p:spPr bwMode="auto">
          <a:xfrm>
            <a:off x="8458201" y="4757410"/>
            <a:ext cx="3733799"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lgn="ctr">
              <a:spcBef>
                <a:spcPct val="20000"/>
              </a:spcBef>
              <a:defRPr sz="3200">
                <a:solidFill>
                  <a:schemeClr val="tx1"/>
                </a:solidFill>
                <a:latin typeface="Arial" charset="0"/>
                <a:ea typeface="ＭＳ Ｐゴシック" charset="-128"/>
              </a:defRPr>
            </a:lvl1pPr>
            <a:lvl2pPr marL="742950" indent="-285750" algn="ctr">
              <a:spcBef>
                <a:spcPct val="20000"/>
              </a:spcBef>
              <a:defRPr sz="2800">
                <a:solidFill>
                  <a:schemeClr val="tx1"/>
                </a:solidFill>
                <a:latin typeface="Arial" charset="0"/>
                <a:ea typeface="ＭＳ Ｐゴシック" charset="-128"/>
              </a:defRPr>
            </a:lvl2pPr>
            <a:lvl3pPr marL="1143000" indent="-228600" algn="ctr">
              <a:spcBef>
                <a:spcPct val="20000"/>
              </a:spcBef>
              <a:defRPr sz="2400">
                <a:solidFill>
                  <a:schemeClr val="tx1"/>
                </a:solidFill>
                <a:latin typeface="Arial" charset="0"/>
                <a:ea typeface="ＭＳ Ｐゴシック" charset="-128"/>
              </a:defRPr>
            </a:lvl3pPr>
            <a:lvl4pPr marL="1600200" indent="-228600" algn="ctr">
              <a:spcBef>
                <a:spcPct val="20000"/>
              </a:spcBef>
              <a:defRPr sz="2000">
                <a:solidFill>
                  <a:schemeClr val="tx1"/>
                </a:solidFill>
                <a:latin typeface="Arial" charset="0"/>
                <a:ea typeface="ＭＳ Ｐゴシック" charset="-128"/>
              </a:defRPr>
            </a:lvl4pPr>
            <a:lvl5pPr marL="2057400" indent="-228600" algn="ctr">
              <a:spcBef>
                <a:spcPct val="20000"/>
              </a:spcBef>
              <a:defRPr sz="2000">
                <a:solidFill>
                  <a:schemeClr val="tx1"/>
                </a:solidFill>
                <a:latin typeface="Arial" charset="0"/>
                <a:ea typeface="ＭＳ Ｐゴシック" charset="-128"/>
              </a:defRPr>
            </a:lvl5pPr>
            <a:lvl6pPr marL="2514600" indent="-228600" algn="ctr" fontAlgn="base">
              <a:spcBef>
                <a:spcPct val="20000"/>
              </a:spcBef>
              <a:spcAft>
                <a:spcPct val="0"/>
              </a:spcAft>
              <a:defRPr sz="2000">
                <a:solidFill>
                  <a:schemeClr val="tx1"/>
                </a:solidFill>
                <a:latin typeface="Arial" charset="0"/>
                <a:ea typeface="ＭＳ Ｐゴシック" charset="-128"/>
              </a:defRPr>
            </a:lvl6pPr>
            <a:lvl7pPr marL="2971800" indent="-228600" algn="ctr" fontAlgn="base">
              <a:spcBef>
                <a:spcPct val="20000"/>
              </a:spcBef>
              <a:spcAft>
                <a:spcPct val="0"/>
              </a:spcAft>
              <a:defRPr sz="2000">
                <a:solidFill>
                  <a:schemeClr val="tx1"/>
                </a:solidFill>
                <a:latin typeface="Arial" charset="0"/>
                <a:ea typeface="ＭＳ Ｐゴシック" charset="-128"/>
              </a:defRPr>
            </a:lvl7pPr>
            <a:lvl8pPr marL="3429000" indent="-228600" algn="ctr" fontAlgn="base">
              <a:spcBef>
                <a:spcPct val="20000"/>
              </a:spcBef>
              <a:spcAft>
                <a:spcPct val="0"/>
              </a:spcAft>
              <a:defRPr sz="2000">
                <a:solidFill>
                  <a:schemeClr val="tx1"/>
                </a:solidFill>
                <a:latin typeface="Arial" charset="0"/>
                <a:ea typeface="ＭＳ Ｐゴシック" charset="-128"/>
              </a:defRPr>
            </a:lvl8pPr>
            <a:lvl9pPr marL="3886200" indent="-228600" algn="ctr" fontAlgn="base">
              <a:spcBef>
                <a:spcPct val="20000"/>
              </a:spcBef>
              <a:spcAft>
                <a:spcPct val="0"/>
              </a:spcAft>
              <a:defRPr sz="2000">
                <a:solidFill>
                  <a:schemeClr val="tx1"/>
                </a:solidFill>
                <a:latin typeface="Arial" charset="0"/>
                <a:ea typeface="ＭＳ Ｐゴシック" charset="-128"/>
              </a:defRPr>
            </a:lvl9pPr>
          </a:lstStyle>
          <a:p>
            <a:pPr marL="0" indent="0" algn="l" eaLnBrk="1" hangingPunct="1">
              <a:defRPr/>
            </a:pPr>
            <a:r>
              <a:rPr lang="en-US" sz="2000" b="1" dirty="0">
                <a:solidFill>
                  <a:srgbClr val="FF0000"/>
                </a:solidFill>
                <a:latin typeface="DIN-Regular" pitchFamily="2" charset="0"/>
              </a:rPr>
              <a:t>NEED ASSISTANCE? 	</a:t>
            </a:r>
          </a:p>
          <a:p>
            <a:pPr marL="0" indent="0" algn="l" eaLnBrk="1" hangingPunct="1">
              <a:defRPr/>
            </a:pPr>
            <a:r>
              <a:rPr lang="en-US" sz="2000" b="1" dirty="0">
                <a:solidFill>
                  <a:srgbClr val="FF0000"/>
                </a:solidFill>
                <a:latin typeface="DIN-Regular" pitchFamily="2" charset="0"/>
              </a:rPr>
              <a:t>TWC Workforce Business Services Outreach &amp; Customer Support Team</a:t>
            </a:r>
          </a:p>
        </p:txBody>
      </p:sp>
      <p:cxnSp>
        <p:nvCxnSpPr>
          <p:cNvPr id="23" name="Straight Arrow Connector 22">
            <a:extLst>
              <a:ext uri="{FF2B5EF4-FFF2-40B4-BE49-F238E27FC236}">
                <a16:creationId xmlns:a16="http://schemas.microsoft.com/office/drawing/2014/main" id="{FF0F6712-CFB1-46B9-AC06-E2E1D26A6E2D}"/>
              </a:ext>
            </a:extLst>
          </p:cNvPr>
          <p:cNvCxnSpPr>
            <a:cxnSpLocks/>
          </p:cNvCxnSpPr>
          <p:nvPr/>
        </p:nvCxnSpPr>
        <p:spPr>
          <a:xfrm flipH="1" flipV="1">
            <a:off x="7481772" y="4947099"/>
            <a:ext cx="976430" cy="60277"/>
          </a:xfrm>
          <a:prstGeom prst="straightConnector1">
            <a:avLst/>
          </a:prstGeom>
          <a:ln w="38100">
            <a:solidFill>
              <a:srgbClr val="D53730"/>
            </a:solidFill>
            <a:tailEnd type="arrow"/>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7E7CE80-3763-497D-B398-941169427917}"/>
              </a:ext>
            </a:extLst>
          </p:cNvPr>
          <p:cNvSpPr/>
          <p:nvPr/>
        </p:nvSpPr>
        <p:spPr>
          <a:xfrm>
            <a:off x="5867400" y="4472785"/>
            <a:ext cx="2133600" cy="14760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45CF7068-A876-470A-9513-A064342825B1}"/>
              </a:ext>
            </a:extLst>
          </p:cNvPr>
          <p:cNvSpPr/>
          <p:nvPr/>
        </p:nvSpPr>
        <p:spPr>
          <a:xfrm>
            <a:off x="6096000" y="3962400"/>
            <a:ext cx="990600" cy="340925"/>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22868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75CCA52C-4503-B442-AF11-A9A2B15CC54B}"/>
              </a:ext>
            </a:extLst>
          </p:cNvPr>
          <p:cNvSpPr>
            <a:spLocks noChangeArrowheads="1"/>
          </p:cNvSpPr>
          <p:nvPr/>
        </p:nvSpPr>
        <p:spPr bwMode="auto">
          <a:xfrm>
            <a:off x="838200" y="266700"/>
            <a:ext cx="10287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3200" b="1" dirty="0">
                <a:solidFill>
                  <a:srgbClr val="0072BB"/>
                </a:solidFill>
                <a:effectLst>
                  <a:outerShdw blurRad="38100" dist="38100" dir="2700000" algn="tl">
                    <a:srgbClr val="000000">
                      <a:alpha val="43137"/>
                    </a:srgbClr>
                  </a:outerShdw>
                </a:effectLst>
                <a:latin typeface="DIN" pitchFamily="2" charset="0"/>
              </a:rPr>
              <a:t>Information Required For Application – Table 1 </a:t>
            </a:r>
          </a:p>
        </p:txBody>
      </p:sp>
      <p:grpSp>
        <p:nvGrpSpPr>
          <p:cNvPr id="6" name="Group 1">
            <a:extLst>
              <a:ext uri="{FF2B5EF4-FFF2-40B4-BE49-F238E27FC236}">
                <a16:creationId xmlns:a16="http://schemas.microsoft.com/office/drawing/2014/main" id="{E4608D9F-A3FE-0745-9550-63A9AC785EEF}"/>
              </a:ext>
            </a:extLst>
          </p:cNvPr>
          <p:cNvGrpSpPr>
            <a:grpSpLocks/>
          </p:cNvGrpSpPr>
          <p:nvPr/>
        </p:nvGrpSpPr>
        <p:grpSpPr bwMode="auto">
          <a:xfrm>
            <a:off x="0" y="6145213"/>
            <a:ext cx="12192000" cy="712787"/>
            <a:chOff x="0" y="6145212"/>
            <a:chExt cx="12192000" cy="712788"/>
          </a:xfrm>
        </p:grpSpPr>
        <p:pic>
          <p:nvPicPr>
            <p:cNvPr id="7" name="Picture 2" descr="title">
              <a:extLst>
                <a:ext uri="{FF2B5EF4-FFF2-40B4-BE49-F238E27FC236}">
                  <a16:creationId xmlns:a16="http://schemas.microsoft.com/office/drawing/2014/main" id="{B6394B78-5F46-8A43-AEC9-EA7A49BF4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98D756DB-0A74-604D-BFC3-594FC3A246A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5FA04E10-6016-C649-BC05-697BE3A57B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6177611"/>
              <a:ext cx="1158827" cy="64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a:extLst>
              <a:ext uri="{FF2B5EF4-FFF2-40B4-BE49-F238E27FC236}">
                <a16:creationId xmlns:a16="http://schemas.microsoft.com/office/drawing/2014/main" id="{70FA24EE-274C-764A-AC9F-91B799C3CA18}"/>
              </a:ext>
            </a:extLst>
          </p:cNvPr>
          <p:cNvPicPr>
            <a:picLocks noChangeAspect="1"/>
          </p:cNvPicPr>
          <p:nvPr/>
        </p:nvPicPr>
        <p:blipFill rotWithShape="1">
          <a:blip r:embed="rId6"/>
          <a:srcRect l="7158" t="8154" r="11843" b="11501"/>
          <a:stretch/>
        </p:blipFill>
        <p:spPr>
          <a:xfrm>
            <a:off x="10439400" y="6154403"/>
            <a:ext cx="1158827" cy="671197"/>
          </a:xfrm>
          <a:prstGeom prst="rect">
            <a:avLst/>
          </a:prstGeom>
        </p:spPr>
      </p:pic>
      <p:grpSp>
        <p:nvGrpSpPr>
          <p:cNvPr id="2" name="Group 1">
            <a:extLst>
              <a:ext uri="{FF2B5EF4-FFF2-40B4-BE49-F238E27FC236}">
                <a16:creationId xmlns:a16="http://schemas.microsoft.com/office/drawing/2014/main" id="{74F71963-EBF6-51C3-FBCE-383B2EC5C2D1}"/>
              </a:ext>
            </a:extLst>
          </p:cNvPr>
          <p:cNvGrpSpPr/>
          <p:nvPr/>
        </p:nvGrpSpPr>
        <p:grpSpPr>
          <a:xfrm>
            <a:off x="3848100" y="1227412"/>
            <a:ext cx="7750127" cy="4877320"/>
            <a:chOff x="3675973" y="1236605"/>
            <a:chExt cx="7152863" cy="4694032"/>
          </a:xfrm>
        </p:grpSpPr>
        <p:pic>
          <p:nvPicPr>
            <p:cNvPr id="16" name="Picture 15">
              <a:extLst>
                <a:ext uri="{FF2B5EF4-FFF2-40B4-BE49-F238E27FC236}">
                  <a16:creationId xmlns:a16="http://schemas.microsoft.com/office/drawing/2014/main" id="{91A42A7D-C256-48B9-917B-2185823864E8}"/>
                </a:ext>
              </a:extLst>
            </p:cNvPr>
            <p:cNvPicPr>
              <a:picLocks noChangeAspect="1"/>
            </p:cNvPicPr>
            <p:nvPr/>
          </p:nvPicPr>
          <p:blipFill rotWithShape="1">
            <a:blip r:embed="rId7"/>
            <a:srcRect t="892"/>
            <a:stretch/>
          </p:blipFill>
          <p:spPr>
            <a:xfrm>
              <a:off x="3675973" y="1236605"/>
              <a:ext cx="3338500" cy="4694032"/>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E20441AD-8EC2-4FD2-97F1-99582223EEE2}"/>
                </a:ext>
              </a:extLst>
            </p:cNvPr>
            <p:cNvPicPr>
              <a:picLocks noChangeAspect="1"/>
            </p:cNvPicPr>
            <p:nvPr/>
          </p:nvPicPr>
          <p:blipFill>
            <a:blip r:embed="rId8"/>
            <a:stretch>
              <a:fillRect/>
            </a:stretch>
          </p:blipFill>
          <p:spPr>
            <a:xfrm>
              <a:off x="4956959" y="1938810"/>
              <a:ext cx="5871877" cy="3856614"/>
            </a:xfrm>
            <a:prstGeom prst="rect">
              <a:avLst/>
            </a:prstGeom>
            <a:ln w="25400">
              <a:solidFill>
                <a:srgbClr val="00B050"/>
              </a:solidFill>
            </a:ln>
            <a:effectLst>
              <a:outerShdw blurRad="292100" dist="139700" dir="2700000" algn="tl" rotWithShape="0">
                <a:srgbClr val="333333">
                  <a:alpha val="65000"/>
                </a:srgbClr>
              </a:outerShdw>
            </a:effectLst>
          </p:spPr>
        </p:pic>
      </p:grpSp>
      <p:cxnSp>
        <p:nvCxnSpPr>
          <p:cNvPr id="17" name="Straight Connector 16">
            <a:extLst>
              <a:ext uri="{FF2B5EF4-FFF2-40B4-BE49-F238E27FC236}">
                <a16:creationId xmlns:a16="http://schemas.microsoft.com/office/drawing/2014/main" id="{A2026E5A-08CB-415E-9A98-51D93CCD41FB}"/>
              </a:ext>
            </a:extLst>
          </p:cNvPr>
          <p:cNvCxnSpPr>
            <a:cxnSpLocks/>
          </p:cNvCxnSpPr>
          <p:nvPr/>
        </p:nvCxnSpPr>
        <p:spPr>
          <a:xfrm>
            <a:off x="0" y="1219200"/>
            <a:ext cx="12192000" cy="0"/>
          </a:xfrm>
          <a:prstGeom prst="line">
            <a:avLst/>
          </a:prstGeom>
          <a:ln w="50800"/>
        </p:spPr>
        <p:style>
          <a:lnRef idx="3">
            <a:schemeClr val="accent5"/>
          </a:lnRef>
          <a:fillRef idx="0">
            <a:schemeClr val="accent5"/>
          </a:fillRef>
          <a:effectRef idx="2">
            <a:schemeClr val="accent5"/>
          </a:effectRef>
          <a:fontRef idx="minor">
            <a:schemeClr val="tx1"/>
          </a:fontRef>
        </p:style>
      </p:cxnSp>
      <p:cxnSp>
        <p:nvCxnSpPr>
          <p:cNvPr id="11" name="Straight Arrow Connector 10">
            <a:extLst>
              <a:ext uri="{FF2B5EF4-FFF2-40B4-BE49-F238E27FC236}">
                <a16:creationId xmlns:a16="http://schemas.microsoft.com/office/drawing/2014/main" id="{D9D7DDC8-8C3C-4B17-A749-3B428C543D22}"/>
              </a:ext>
            </a:extLst>
          </p:cNvPr>
          <p:cNvCxnSpPr>
            <a:cxnSpLocks/>
            <a:stCxn id="3" idx="6"/>
          </p:cNvCxnSpPr>
          <p:nvPr/>
        </p:nvCxnSpPr>
        <p:spPr>
          <a:xfrm flipV="1">
            <a:off x="3848100" y="4191000"/>
            <a:ext cx="1576144" cy="172887"/>
          </a:xfrm>
          <a:prstGeom prst="straightConnector1">
            <a:avLst/>
          </a:prstGeom>
          <a:ln w="41275">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980521B1-77BC-481D-B30D-F1D58D683A28}"/>
              </a:ext>
            </a:extLst>
          </p:cNvPr>
          <p:cNvPicPr>
            <a:picLocks noChangeAspect="1"/>
          </p:cNvPicPr>
          <p:nvPr/>
        </p:nvPicPr>
        <p:blipFill>
          <a:blip r:embed="rId9"/>
          <a:stretch>
            <a:fillRect/>
          </a:stretch>
        </p:blipFill>
        <p:spPr>
          <a:xfrm>
            <a:off x="152400" y="1300164"/>
            <a:ext cx="3581400" cy="4764086"/>
          </a:xfrm>
          <a:prstGeom prst="rect">
            <a:avLst/>
          </a:prstGeom>
          <a:ln>
            <a:noFill/>
          </a:ln>
          <a:effectLst>
            <a:outerShdw blurRad="292100" dist="139700" dir="2700000" algn="tl" rotWithShape="0">
              <a:srgbClr val="333333">
                <a:alpha val="65000"/>
              </a:srgbClr>
            </a:outerShdw>
          </a:effectLst>
        </p:spPr>
      </p:pic>
      <p:sp>
        <p:nvSpPr>
          <p:cNvPr id="3" name="Oval 2">
            <a:extLst>
              <a:ext uri="{FF2B5EF4-FFF2-40B4-BE49-F238E27FC236}">
                <a16:creationId xmlns:a16="http://schemas.microsoft.com/office/drawing/2014/main" id="{74B3707D-6E7E-4B62-B730-C72D3D139D8E}"/>
              </a:ext>
            </a:extLst>
          </p:cNvPr>
          <p:cNvSpPr/>
          <p:nvPr/>
        </p:nvSpPr>
        <p:spPr>
          <a:xfrm>
            <a:off x="102844" y="3487603"/>
            <a:ext cx="3745256" cy="1752568"/>
          </a:xfrm>
          <a:prstGeom prst="ellipse">
            <a:avLst/>
          </a:pr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9013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75CCA52C-4503-B442-AF11-A9A2B15CC54B}"/>
              </a:ext>
            </a:extLst>
          </p:cNvPr>
          <p:cNvSpPr>
            <a:spLocks noChangeArrowheads="1"/>
          </p:cNvSpPr>
          <p:nvPr/>
        </p:nvSpPr>
        <p:spPr bwMode="auto">
          <a:xfrm>
            <a:off x="838200" y="266700"/>
            <a:ext cx="10287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3200" b="1" dirty="0">
                <a:solidFill>
                  <a:srgbClr val="0072BB"/>
                </a:solidFill>
                <a:effectLst>
                  <a:outerShdw blurRad="38100" dist="38100" dir="2700000" algn="tl">
                    <a:srgbClr val="000000">
                      <a:alpha val="43137"/>
                    </a:srgbClr>
                  </a:outerShdw>
                </a:effectLst>
                <a:latin typeface="DIN" pitchFamily="2" charset="0"/>
              </a:rPr>
              <a:t>Information Required For Application – Table 2 </a:t>
            </a:r>
          </a:p>
        </p:txBody>
      </p:sp>
      <p:grpSp>
        <p:nvGrpSpPr>
          <p:cNvPr id="6" name="Group 1">
            <a:extLst>
              <a:ext uri="{FF2B5EF4-FFF2-40B4-BE49-F238E27FC236}">
                <a16:creationId xmlns:a16="http://schemas.microsoft.com/office/drawing/2014/main" id="{E4608D9F-A3FE-0745-9550-63A9AC785EEF}"/>
              </a:ext>
            </a:extLst>
          </p:cNvPr>
          <p:cNvGrpSpPr>
            <a:grpSpLocks/>
          </p:cNvGrpSpPr>
          <p:nvPr/>
        </p:nvGrpSpPr>
        <p:grpSpPr bwMode="auto">
          <a:xfrm>
            <a:off x="0" y="6145213"/>
            <a:ext cx="12192000" cy="712787"/>
            <a:chOff x="0" y="6145212"/>
            <a:chExt cx="12192000" cy="712788"/>
          </a:xfrm>
        </p:grpSpPr>
        <p:pic>
          <p:nvPicPr>
            <p:cNvPr id="7" name="Picture 2" descr="title">
              <a:extLst>
                <a:ext uri="{FF2B5EF4-FFF2-40B4-BE49-F238E27FC236}">
                  <a16:creationId xmlns:a16="http://schemas.microsoft.com/office/drawing/2014/main" id="{B6394B78-5F46-8A43-AEC9-EA7A49BF4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98D756DB-0A74-604D-BFC3-594FC3A246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5FA04E10-6016-C649-BC05-697BE3A57B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6177611"/>
              <a:ext cx="1158827" cy="64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a:extLst>
              <a:ext uri="{FF2B5EF4-FFF2-40B4-BE49-F238E27FC236}">
                <a16:creationId xmlns:a16="http://schemas.microsoft.com/office/drawing/2014/main" id="{70FA24EE-274C-764A-AC9F-91B799C3CA18}"/>
              </a:ext>
            </a:extLst>
          </p:cNvPr>
          <p:cNvPicPr>
            <a:picLocks noChangeAspect="1"/>
          </p:cNvPicPr>
          <p:nvPr/>
        </p:nvPicPr>
        <p:blipFill rotWithShape="1">
          <a:blip r:embed="rId5"/>
          <a:srcRect l="7158" t="8154" r="11843" b="11501"/>
          <a:stretch/>
        </p:blipFill>
        <p:spPr>
          <a:xfrm>
            <a:off x="10439400" y="6154403"/>
            <a:ext cx="1158827" cy="671197"/>
          </a:xfrm>
          <a:prstGeom prst="rect">
            <a:avLst/>
          </a:prstGeom>
        </p:spPr>
      </p:pic>
      <p:grpSp>
        <p:nvGrpSpPr>
          <p:cNvPr id="13" name="Group 12">
            <a:extLst>
              <a:ext uri="{FF2B5EF4-FFF2-40B4-BE49-F238E27FC236}">
                <a16:creationId xmlns:a16="http://schemas.microsoft.com/office/drawing/2014/main" id="{BD02D6C2-4EF9-454D-9333-320910319DE5}"/>
              </a:ext>
            </a:extLst>
          </p:cNvPr>
          <p:cNvGrpSpPr/>
          <p:nvPr/>
        </p:nvGrpSpPr>
        <p:grpSpPr>
          <a:xfrm>
            <a:off x="0" y="1253003"/>
            <a:ext cx="7186246" cy="4924847"/>
            <a:chOff x="905025" y="1435159"/>
            <a:chExt cx="5765507" cy="4542177"/>
          </a:xfrm>
        </p:grpSpPr>
        <p:pic>
          <p:nvPicPr>
            <p:cNvPr id="15" name="Picture 14">
              <a:extLst>
                <a:ext uri="{FF2B5EF4-FFF2-40B4-BE49-F238E27FC236}">
                  <a16:creationId xmlns:a16="http://schemas.microsoft.com/office/drawing/2014/main" id="{AFBCB57C-AE4B-4675-8062-9EC04253386F}"/>
                </a:ext>
              </a:extLst>
            </p:cNvPr>
            <p:cNvPicPr>
              <a:picLocks noChangeAspect="1"/>
            </p:cNvPicPr>
            <p:nvPr/>
          </p:nvPicPr>
          <p:blipFill>
            <a:blip r:embed="rId6"/>
            <a:stretch>
              <a:fillRect/>
            </a:stretch>
          </p:blipFill>
          <p:spPr>
            <a:xfrm>
              <a:off x="905025" y="1435159"/>
              <a:ext cx="2870934" cy="4541959"/>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91A42A7D-C256-48B9-917B-2185823864E8}"/>
                </a:ext>
              </a:extLst>
            </p:cNvPr>
            <p:cNvPicPr>
              <a:picLocks noChangeAspect="1"/>
            </p:cNvPicPr>
            <p:nvPr/>
          </p:nvPicPr>
          <p:blipFill rotWithShape="1">
            <a:blip r:embed="rId7"/>
            <a:srcRect t="892"/>
            <a:stretch/>
          </p:blipFill>
          <p:spPr>
            <a:xfrm>
              <a:off x="3797184" y="1478993"/>
              <a:ext cx="2873348" cy="4498343"/>
            </a:xfrm>
            <a:prstGeom prst="rect">
              <a:avLst/>
            </a:prstGeom>
            <a:ln>
              <a:noFill/>
            </a:ln>
            <a:effectLst>
              <a:outerShdw blurRad="292100" dist="139700" dir="2700000" algn="tl" rotWithShape="0">
                <a:srgbClr val="333333">
                  <a:alpha val="65000"/>
                </a:srgbClr>
              </a:outerShdw>
            </a:effectLst>
          </p:spPr>
        </p:pic>
      </p:grpSp>
      <p:cxnSp>
        <p:nvCxnSpPr>
          <p:cNvPr id="17" name="Straight Connector 16">
            <a:extLst>
              <a:ext uri="{FF2B5EF4-FFF2-40B4-BE49-F238E27FC236}">
                <a16:creationId xmlns:a16="http://schemas.microsoft.com/office/drawing/2014/main" id="{A2026E5A-08CB-415E-9A98-51D93CCD41FB}"/>
              </a:ext>
            </a:extLst>
          </p:cNvPr>
          <p:cNvCxnSpPr>
            <a:cxnSpLocks/>
          </p:cNvCxnSpPr>
          <p:nvPr/>
        </p:nvCxnSpPr>
        <p:spPr>
          <a:xfrm>
            <a:off x="0" y="1219200"/>
            <a:ext cx="12192000" cy="0"/>
          </a:xfrm>
          <a:prstGeom prst="line">
            <a:avLst/>
          </a:prstGeom>
          <a:ln w="50800"/>
        </p:spPr>
        <p:style>
          <a:lnRef idx="3">
            <a:schemeClr val="accent5"/>
          </a:lnRef>
          <a:fillRef idx="0">
            <a:schemeClr val="accent5"/>
          </a:fillRef>
          <a:effectRef idx="2">
            <a:schemeClr val="accent5"/>
          </a:effectRef>
          <a:fontRef idx="minor">
            <a:schemeClr val="tx1"/>
          </a:fontRef>
        </p:style>
      </p:cxnSp>
      <p:sp>
        <p:nvSpPr>
          <p:cNvPr id="5" name="TextBox 4">
            <a:extLst>
              <a:ext uri="{FF2B5EF4-FFF2-40B4-BE49-F238E27FC236}">
                <a16:creationId xmlns:a16="http://schemas.microsoft.com/office/drawing/2014/main" id="{F16ED8D4-17D3-49CD-95A3-8B97A10D11CD}"/>
              </a:ext>
            </a:extLst>
          </p:cNvPr>
          <p:cNvSpPr txBox="1"/>
          <p:nvPr/>
        </p:nvSpPr>
        <p:spPr>
          <a:xfrm>
            <a:off x="7524911" y="838200"/>
            <a:ext cx="4678813" cy="5816977"/>
          </a:xfrm>
          <a:prstGeom prst="rect">
            <a:avLst/>
          </a:prstGeom>
          <a:noFill/>
        </p:spPr>
        <p:txBody>
          <a:bodyPr wrap="square" rtlCol="0">
            <a:spAutoFit/>
          </a:bodyPr>
          <a:lstStyle/>
          <a:p>
            <a:pPr marL="342900" indent="-342900">
              <a:buFont typeface="Arial" panose="020B0604020202020204" pitchFamily="34" charset="0"/>
              <a:buChar char="•"/>
            </a:pPr>
            <a:endParaRPr lang="en-US" dirty="0"/>
          </a:p>
          <a:p>
            <a:r>
              <a:rPr lang="en-US" b="1" dirty="0"/>
              <a:t>Questions 3 and 4: </a:t>
            </a:r>
          </a:p>
          <a:p>
            <a:pPr marL="342900" indent="-342900">
              <a:buFont typeface="Arial" panose="020B0604020202020204" pitchFamily="34" charset="0"/>
              <a:buChar char="•"/>
            </a:pPr>
            <a:r>
              <a:rPr lang="en-US" dirty="0"/>
              <a:t>Total number of new and existing employees to be trained</a:t>
            </a:r>
          </a:p>
          <a:p>
            <a:pPr marL="342900" indent="-342900">
              <a:buFont typeface="Arial" panose="020B0604020202020204" pitchFamily="34" charset="0"/>
              <a:buChar char="•"/>
            </a:pPr>
            <a:r>
              <a:rPr lang="en-US" dirty="0"/>
              <a:t>Explain how training relates  to business needs</a:t>
            </a:r>
          </a:p>
          <a:p>
            <a:pPr marL="342900" indent="-342900">
              <a:buFont typeface="Arial" panose="020B0604020202020204" pitchFamily="34" charset="0"/>
              <a:buChar char="•"/>
            </a:pPr>
            <a:endParaRPr lang="en-US" dirty="0"/>
          </a:p>
          <a:p>
            <a:r>
              <a:rPr lang="en-US" b="1" dirty="0"/>
              <a:t>College Information</a:t>
            </a:r>
          </a:p>
          <a:p>
            <a:pPr marL="342900" indent="-342900">
              <a:buFont typeface="Arial" panose="020B0604020202020204" pitchFamily="34" charset="0"/>
              <a:buChar char="•"/>
            </a:pPr>
            <a:r>
              <a:rPr lang="en-US" dirty="0"/>
              <a:t>Name of College </a:t>
            </a:r>
            <a:r>
              <a:rPr lang="en-US" sz="1200" b="1" dirty="0">
                <a:solidFill>
                  <a:srgbClr val="FF0000"/>
                </a:solidFill>
              </a:rPr>
              <a:t>(Alamo Colleges)</a:t>
            </a:r>
          </a:p>
          <a:p>
            <a:pPr marL="342900" indent="-342900">
              <a:buFont typeface="Arial" panose="020B0604020202020204" pitchFamily="34" charset="0"/>
              <a:buChar char="•"/>
            </a:pPr>
            <a:r>
              <a:rPr lang="en-US" dirty="0"/>
              <a:t>College Contact Name               </a:t>
            </a:r>
            <a:r>
              <a:rPr lang="en-US" sz="1200" b="1" dirty="0">
                <a:solidFill>
                  <a:srgbClr val="FF0000"/>
                </a:solidFill>
              </a:rPr>
              <a:t>(Kathy M. Fogle)</a:t>
            </a:r>
          </a:p>
          <a:p>
            <a:pPr marL="342900" indent="-342900">
              <a:buFont typeface="Arial" panose="020B0604020202020204" pitchFamily="34" charset="0"/>
              <a:buChar char="•"/>
            </a:pPr>
            <a:r>
              <a:rPr lang="en-US" dirty="0"/>
              <a:t>College Contact Email Address </a:t>
            </a:r>
            <a:r>
              <a:rPr lang="en-US" sz="1200" b="1" dirty="0">
                <a:solidFill>
                  <a:srgbClr val="FF0000"/>
                </a:solidFill>
              </a:rPr>
              <a:t>(kfogle3@alamo.edu)</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18" name="Oval 17">
            <a:extLst>
              <a:ext uri="{FF2B5EF4-FFF2-40B4-BE49-F238E27FC236}">
                <a16:creationId xmlns:a16="http://schemas.microsoft.com/office/drawing/2014/main" id="{60A2A875-F8AE-4D39-A7E8-FD930CADEEE9}"/>
              </a:ext>
            </a:extLst>
          </p:cNvPr>
          <p:cNvSpPr/>
          <p:nvPr/>
        </p:nvSpPr>
        <p:spPr>
          <a:xfrm>
            <a:off x="121787" y="5173076"/>
            <a:ext cx="3334815" cy="88265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Arrow Connector 18">
            <a:extLst>
              <a:ext uri="{FF2B5EF4-FFF2-40B4-BE49-F238E27FC236}">
                <a16:creationId xmlns:a16="http://schemas.microsoft.com/office/drawing/2014/main" id="{BA8E21F4-355A-4D6E-8FBB-B938A55167A5}"/>
              </a:ext>
            </a:extLst>
          </p:cNvPr>
          <p:cNvCxnSpPr>
            <a:cxnSpLocks/>
          </p:cNvCxnSpPr>
          <p:nvPr/>
        </p:nvCxnSpPr>
        <p:spPr>
          <a:xfrm flipH="1">
            <a:off x="3601840" y="4038600"/>
            <a:ext cx="3941960" cy="1518870"/>
          </a:xfrm>
          <a:prstGeom prst="straightConnector1">
            <a:avLst/>
          </a:prstGeom>
          <a:ln w="3492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D54DA13B-45D1-49B5-857F-9A99322BFABE}"/>
              </a:ext>
            </a:extLst>
          </p:cNvPr>
          <p:cNvSpPr/>
          <p:nvPr/>
        </p:nvSpPr>
        <p:spPr>
          <a:xfrm>
            <a:off x="3601839" y="1499186"/>
            <a:ext cx="3494551" cy="1625014"/>
          </a:xfrm>
          <a:prstGeom prst="ellipse">
            <a:avLst/>
          </a:prstGeom>
          <a:noFill/>
          <a:ln w="41275">
            <a:solidFill>
              <a:srgbClr val="0025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Arrow Connector 26">
            <a:extLst>
              <a:ext uri="{FF2B5EF4-FFF2-40B4-BE49-F238E27FC236}">
                <a16:creationId xmlns:a16="http://schemas.microsoft.com/office/drawing/2014/main" id="{6744A271-3992-468A-98E6-E90E65727B12}"/>
              </a:ext>
            </a:extLst>
          </p:cNvPr>
          <p:cNvCxnSpPr>
            <a:cxnSpLocks/>
          </p:cNvCxnSpPr>
          <p:nvPr/>
        </p:nvCxnSpPr>
        <p:spPr>
          <a:xfrm flipH="1">
            <a:off x="6989603" y="1752600"/>
            <a:ext cx="535308" cy="152400"/>
          </a:xfrm>
          <a:prstGeom prst="straightConnector1">
            <a:avLst/>
          </a:prstGeom>
          <a:ln w="34925">
            <a:solidFill>
              <a:srgbClr val="00259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626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a:extLst>
              <a:ext uri="{FF2B5EF4-FFF2-40B4-BE49-F238E27FC236}">
                <a16:creationId xmlns:a16="http://schemas.microsoft.com/office/drawing/2014/main" id="{E4608D9F-A3FE-0745-9550-63A9AC785EEF}"/>
              </a:ext>
            </a:extLst>
          </p:cNvPr>
          <p:cNvGrpSpPr>
            <a:grpSpLocks/>
          </p:cNvGrpSpPr>
          <p:nvPr/>
        </p:nvGrpSpPr>
        <p:grpSpPr bwMode="auto">
          <a:xfrm>
            <a:off x="0" y="6145213"/>
            <a:ext cx="12192000" cy="712787"/>
            <a:chOff x="0" y="6145212"/>
            <a:chExt cx="12192000" cy="712788"/>
          </a:xfrm>
        </p:grpSpPr>
        <p:pic>
          <p:nvPicPr>
            <p:cNvPr id="7" name="Picture 2" descr="title">
              <a:extLst>
                <a:ext uri="{FF2B5EF4-FFF2-40B4-BE49-F238E27FC236}">
                  <a16:creationId xmlns:a16="http://schemas.microsoft.com/office/drawing/2014/main" id="{B6394B78-5F46-8A43-AEC9-EA7A49BF4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98D756DB-0A74-604D-BFC3-594FC3A246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5FA04E10-6016-C649-BC05-697BE3A57B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6177611"/>
              <a:ext cx="1158827" cy="64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a:extLst>
              <a:ext uri="{FF2B5EF4-FFF2-40B4-BE49-F238E27FC236}">
                <a16:creationId xmlns:a16="http://schemas.microsoft.com/office/drawing/2014/main" id="{70FA24EE-274C-764A-AC9F-91B799C3CA18}"/>
              </a:ext>
            </a:extLst>
          </p:cNvPr>
          <p:cNvPicPr>
            <a:picLocks noChangeAspect="1"/>
          </p:cNvPicPr>
          <p:nvPr/>
        </p:nvPicPr>
        <p:blipFill rotWithShape="1">
          <a:blip r:embed="rId5"/>
          <a:srcRect l="7158" t="8154" r="11843" b="11501"/>
          <a:stretch/>
        </p:blipFill>
        <p:spPr>
          <a:xfrm>
            <a:off x="10439400" y="6154403"/>
            <a:ext cx="1158827" cy="671197"/>
          </a:xfrm>
          <a:prstGeom prst="rect">
            <a:avLst/>
          </a:prstGeom>
        </p:spPr>
      </p:pic>
      <p:pic>
        <p:nvPicPr>
          <p:cNvPr id="12" name="Picture 11">
            <a:extLst>
              <a:ext uri="{FF2B5EF4-FFF2-40B4-BE49-F238E27FC236}">
                <a16:creationId xmlns:a16="http://schemas.microsoft.com/office/drawing/2014/main" id="{EDBAEEC4-63EC-44AF-85A4-088FEC57726A}"/>
              </a:ext>
            </a:extLst>
          </p:cNvPr>
          <p:cNvPicPr>
            <a:picLocks noChangeAspect="1"/>
          </p:cNvPicPr>
          <p:nvPr/>
        </p:nvPicPr>
        <p:blipFill>
          <a:blip r:embed="rId6"/>
          <a:stretch>
            <a:fillRect/>
          </a:stretch>
        </p:blipFill>
        <p:spPr>
          <a:xfrm>
            <a:off x="609600" y="1258129"/>
            <a:ext cx="8510239" cy="4855967"/>
          </a:xfrm>
          <a:prstGeom prst="rect">
            <a:avLst/>
          </a:prstGeom>
          <a:ln>
            <a:noFill/>
          </a:ln>
          <a:effectLst>
            <a:outerShdw blurRad="292100" dist="139700" dir="2700000" algn="tl" rotWithShape="0">
              <a:srgbClr val="333333">
                <a:alpha val="65000"/>
              </a:srgbClr>
            </a:outerShdw>
          </a:effectLst>
        </p:spPr>
      </p:pic>
      <p:sp>
        <p:nvSpPr>
          <p:cNvPr id="17" name="TextBox 1">
            <a:extLst>
              <a:ext uri="{FF2B5EF4-FFF2-40B4-BE49-F238E27FC236}">
                <a16:creationId xmlns:a16="http://schemas.microsoft.com/office/drawing/2014/main" id="{BE640B99-E44F-9E50-AF64-A1FBB6CC1BD7}"/>
              </a:ext>
            </a:extLst>
          </p:cNvPr>
          <p:cNvSpPr txBox="1"/>
          <p:nvPr/>
        </p:nvSpPr>
        <p:spPr>
          <a:xfrm>
            <a:off x="9601200" y="1631875"/>
            <a:ext cx="212210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latin typeface="DIN Pro Regular" panose="020B0504020101020102" pitchFamily="34" charset="0"/>
                <a:cs typeface="DIN Pro Regular" panose="020B0504020101020102" pitchFamily="34" charset="0"/>
              </a:rPr>
              <a:t>O*NET-SOC Code</a:t>
            </a:r>
          </a:p>
          <a:p>
            <a:r>
              <a:rPr lang="en-US" b="1" dirty="0">
                <a:latin typeface="DIN Pro Regular" panose="020B0504020101020102" pitchFamily="34" charset="0"/>
                <a:cs typeface="DIN Pro Regular" panose="020B0504020101020102" pitchFamily="34" charset="0"/>
              </a:rPr>
              <a:t>Assistance</a:t>
            </a:r>
            <a:endParaRPr lang="en-US" sz="1800" b="1" dirty="0">
              <a:latin typeface="DIN Pro Regular" panose="020B0504020101020102" pitchFamily="34" charset="0"/>
              <a:cs typeface="DIN Pro Regular" panose="020B0504020101020102" pitchFamily="34" charset="0"/>
            </a:endParaRPr>
          </a:p>
        </p:txBody>
      </p:sp>
      <p:cxnSp>
        <p:nvCxnSpPr>
          <p:cNvPr id="19" name="Straight Connector 18">
            <a:extLst>
              <a:ext uri="{FF2B5EF4-FFF2-40B4-BE49-F238E27FC236}">
                <a16:creationId xmlns:a16="http://schemas.microsoft.com/office/drawing/2014/main" id="{4402B2B7-EA8F-4C24-B8BA-2AC00E7C859C}"/>
              </a:ext>
            </a:extLst>
          </p:cNvPr>
          <p:cNvCxnSpPr>
            <a:cxnSpLocks/>
          </p:cNvCxnSpPr>
          <p:nvPr/>
        </p:nvCxnSpPr>
        <p:spPr>
          <a:xfrm>
            <a:off x="0" y="1219200"/>
            <a:ext cx="12192000" cy="0"/>
          </a:xfrm>
          <a:prstGeom prst="line">
            <a:avLst/>
          </a:prstGeom>
          <a:ln w="50800"/>
        </p:spPr>
        <p:style>
          <a:lnRef idx="3">
            <a:schemeClr val="accent5"/>
          </a:lnRef>
          <a:fillRef idx="0">
            <a:schemeClr val="accent5"/>
          </a:fillRef>
          <a:effectRef idx="2">
            <a:schemeClr val="accent5"/>
          </a:effectRef>
          <a:fontRef idx="minor">
            <a:schemeClr val="tx1"/>
          </a:fontRef>
        </p:style>
      </p:cxnSp>
      <p:cxnSp>
        <p:nvCxnSpPr>
          <p:cNvPr id="13" name="Straight Arrow Connector 12">
            <a:extLst>
              <a:ext uri="{FF2B5EF4-FFF2-40B4-BE49-F238E27FC236}">
                <a16:creationId xmlns:a16="http://schemas.microsoft.com/office/drawing/2014/main" id="{1B0769CA-1D3E-B80C-D96F-12AEDDA63F76}"/>
              </a:ext>
            </a:extLst>
          </p:cNvPr>
          <p:cNvCxnSpPr>
            <a:cxnSpLocks/>
            <a:stCxn id="17" idx="1"/>
          </p:cNvCxnSpPr>
          <p:nvPr/>
        </p:nvCxnSpPr>
        <p:spPr>
          <a:xfrm flipH="1">
            <a:off x="5661368" y="1955041"/>
            <a:ext cx="3939832" cy="2699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6">
            <a:extLst>
              <a:ext uri="{FF2B5EF4-FFF2-40B4-BE49-F238E27FC236}">
                <a16:creationId xmlns:a16="http://schemas.microsoft.com/office/drawing/2014/main" id="{224E1E00-2355-0D2F-CB05-A973CF0E4429}"/>
              </a:ext>
            </a:extLst>
          </p:cNvPr>
          <p:cNvSpPr>
            <a:spLocks noChangeArrowheads="1"/>
          </p:cNvSpPr>
          <p:nvPr/>
        </p:nvSpPr>
        <p:spPr bwMode="auto">
          <a:xfrm>
            <a:off x="838200" y="266700"/>
            <a:ext cx="10287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3200" b="1" dirty="0">
              <a:solidFill>
                <a:srgbClr val="0072BB"/>
              </a:solidFill>
              <a:effectLst>
                <a:outerShdw blurRad="38100" dist="38100" dir="2700000" algn="tl">
                  <a:srgbClr val="000000">
                    <a:alpha val="43137"/>
                  </a:srgbClr>
                </a:outerShdw>
              </a:effectLst>
              <a:latin typeface="DIN" pitchFamily="2" charset="0"/>
            </a:endParaRPr>
          </a:p>
        </p:txBody>
      </p:sp>
      <p:sp>
        <p:nvSpPr>
          <p:cNvPr id="14" name="Rectangle 6">
            <a:extLst>
              <a:ext uri="{FF2B5EF4-FFF2-40B4-BE49-F238E27FC236}">
                <a16:creationId xmlns:a16="http://schemas.microsoft.com/office/drawing/2014/main" id="{BFF696D4-BE84-466E-A0CB-69F616BED693}"/>
              </a:ext>
            </a:extLst>
          </p:cNvPr>
          <p:cNvSpPr>
            <a:spLocks noChangeArrowheads="1"/>
          </p:cNvSpPr>
          <p:nvPr/>
        </p:nvSpPr>
        <p:spPr bwMode="auto">
          <a:xfrm>
            <a:off x="838200" y="246582"/>
            <a:ext cx="10287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3200" b="1" dirty="0">
                <a:solidFill>
                  <a:srgbClr val="0072BB"/>
                </a:solidFill>
                <a:effectLst>
                  <a:outerShdw blurRad="38100" dist="38100" dir="2700000" algn="tl">
                    <a:srgbClr val="000000">
                      <a:alpha val="43137"/>
                    </a:srgbClr>
                  </a:outerShdw>
                </a:effectLst>
                <a:latin typeface="DIN" pitchFamily="2" charset="0"/>
              </a:rPr>
              <a:t>Information Required For Application – Table 3 </a:t>
            </a:r>
          </a:p>
        </p:txBody>
      </p:sp>
      <p:sp>
        <p:nvSpPr>
          <p:cNvPr id="2" name="Oval 1">
            <a:extLst>
              <a:ext uri="{FF2B5EF4-FFF2-40B4-BE49-F238E27FC236}">
                <a16:creationId xmlns:a16="http://schemas.microsoft.com/office/drawing/2014/main" id="{DF70DEAF-C5F9-41F2-9EFD-296A12E392BE}"/>
              </a:ext>
            </a:extLst>
          </p:cNvPr>
          <p:cNvSpPr/>
          <p:nvPr/>
        </p:nvSpPr>
        <p:spPr>
          <a:xfrm>
            <a:off x="4648200" y="2133600"/>
            <a:ext cx="914400" cy="2286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5967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75CCA52C-4503-B442-AF11-A9A2B15CC54B}"/>
              </a:ext>
            </a:extLst>
          </p:cNvPr>
          <p:cNvSpPr>
            <a:spLocks noChangeArrowheads="1"/>
          </p:cNvSpPr>
          <p:nvPr/>
        </p:nvSpPr>
        <p:spPr bwMode="auto">
          <a:xfrm>
            <a:off x="838200" y="266700"/>
            <a:ext cx="10287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3200" b="1" dirty="0">
                <a:solidFill>
                  <a:srgbClr val="0072BB"/>
                </a:solidFill>
                <a:effectLst>
                  <a:outerShdw blurRad="38100" dist="38100" dir="2700000" algn="tl">
                    <a:srgbClr val="000000">
                      <a:alpha val="43137"/>
                    </a:srgbClr>
                  </a:outerShdw>
                </a:effectLst>
                <a:latin typeface="DIN" pitchFamily="2" charset="0"/>
              </a:rPr>
              <a:t>How to Find the O*NET-SOC Code</a:t>
            </a:r>
          </a:p>
        </p:txBody>
      </p:sp>
      <p:grpSp>
        <p:nvGrpSpPr>
          <p:cNvPr id="6" name="Group 1">
            <a:extLst>
              <a:ext uri="{FF2B5EF4-FFF2-40B4-BE49-F238E27FC236}">
                <a16:creationId xmlns:a16="http://schemas.microsoft.com/office/drawing/2014/main" id="{E4608D9F-A3FE-0745-9550-63A9AC785EEF}"/>
              </a:ext>
            </a:extLst>
          </p:cNvPr>
          <p:cNvGrpSpPr>
            <a:grpSpLocks/>
          </p:cNvGrpSpPr>
          <p:nvPr/>
        </p:nvGrpSpPr>
        <p:grpSpPr bwMode="auto">
          <a:xfrm>
            <a:off x="0" y="6145213"/>
            <a:ext cx="12192000" cy="712787"/>
            <a:chOff x="0" y="6145212"/>
            <a:chExt cx="12192000" cy="712788"/>
          </a:xfrm>
        </p:grpSpPr>
        <p:pic>
          <p:nvPicPr>
            <p:cNvPr id="7" name="Picture 2" descr="title">
              <a:extLst>
                <a:ext uri="{FF2B5EF4-FFF2-40B4-BE49-F238E27FC236}">
                  <a16:creationId xmlns:a16="http://schemas.microsoft.com/office/drawing/2014/main" id="{B6394B78-5F46-8A43-AEC9-EA7A49BF4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98D756DB-0A74-604D-BFC3-594FC3A246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5FA04E10-6016-C649-BC05-697BE3A57B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6177611"/>
              <a:ext cx="1158827" cy="64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a:extLst>
              <a:ext uri="{FF2B5EF4-FFF2-40B4-BE49-F238E27FC236}">
                <a16:creationId xmlns:a16="http://schemas.microsoft.com/office/drawing/2014/main" id="{70FA24EE-274C-764A-AC9F-91B799C3CA18}"/>
              </a:ext>
            </a:extLst>
          </p:cNvPr>
          <p:cNvPicPr>
            <a:picLocks noChangeAspect="1"/>
          </p:cNvPicPr>
          <p:nvPr/>
        </p:nvPicPr>
        <p:blipFill rotWithShape="1">
          <a:blip r:embed="rId5"/>
          <a:srcRect l="7158" t="8154" r="11843" b="11501"/>
          <a:stretch/>
        </p:blipFill>
        <p:spPr>
          <a:xfrm>
            <a:off x="10439400" y="6154403"/>
            <a:ext cx="1158827" cy="671197"/>
          </a:xfrm>
          <a:prstGeom prst="rect">
            <a:avLst/>
          </a:prstGeom>
        </p:spPr>
      </p:pic>
      <p:pic>
        <p:nvPicPr>
          <p:cNvPr id="13" name="Picture 12">
            <a:extLst>
              <a:ext uri="{FF2B5EF4-FFF2-40B4-BE49-F238E27FC236}">
                <a16:creationId xmlns:a16="http://schemas.microsoft.com/office/drawing/2014/main" id="{3D8E5E90-3077-413B-90E8-26BE3487355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303"/>
          <a:stretch/>
        </p:blipFill>
        <p:spPr bwMode="auto">
          <a:xfrm>
            <a:off x="22687" y="2924020"/>
            <a:ext cx="5235113" cy="28542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a:extLst>
              <a:ext uri="{FF2B5EF4-FFF2-40B4-BE49-F238E27FC236}">
                <a16:creationId xmlns:a16="http://schemas.microsoft.com/office/drawing/2014/main" id="{EAFCFD94-A40A-4047-9479-CA83D309CC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11322"/>
          <a:stretch>
            <a:fillRect/>
          </a:stretch>
        </p:blipFill>
        <p:spPr bwMode="auto">
          <a:xfrm>
            <a:off x="6637867" y="2636060"/>
            <a:ext cx="4431377" cy="34266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a:extLst>
              <a:ext uri="{FF2B5EF4-FFF2-40B4-BE49-F238E27FC236}">
                <a16:creationId xmlns:a16="http://schemas.microsoft.com/office/drawing/2014/main" id="{AB2FFFC8-4410-4C8E-A87A-B0C8B70ECA56}"/>
              </a:ext>
            </a:extLst>
          </p:cNvPr>
          <p:cNvSpPr>
            <a:spLocks noChangeArrowheads="1"/>
          </p:cNvSpPr>
          <p:nvPr/>
        </p:nvSpPr>
        <p:spPr bwMode="auto">
          <a:xfrm>
            <a:off x="340337" y="2199113"/>
            <a:ext cx="4340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altLang="en-US" sz="1400" dirty="0">
                <a:latin typeface="DIN Pro Regular" panose="020B0504020101020102" pitchFamily="34" charset="0"/>
                <a:cs typeface="DIN Pro Regular" panose="020B0504020101020102" pitchFamily="34" charset="0"/>
                <a:hlinkClick r:id="rId8"/>
              </a:rPr>
              <a:t>http://www.onetsocautocoder.com/plus/onetmatch</a:t>
            </a:r>
            <a:endParaRPr lang="en-US" altLang="en-US" sz="1400" dirty="0">
              <a:latin typeface="DIN Pro Regular" panose="020B0504020101020102" pitchFamily="34" charset="0"/>
              <a:cs typeface="DIN Pro Regular" panose="020B0504020101020102" pitchFamily="34" charset="0"/>
            </a:endParaRPr>
          </a:p>
          <a:p>
            <a:pPr eaLnBrk="1" hangingPunct="1"/>
            <a:endParaRPr lang="en-US" altLang="en-US" sz="1400" dirty="0"/>
          </a:p>
        </p:txBody>
      </p:sp>
      <p:cxnSp>
        <p:nvCxnSpPr>
          <p:cNvPr id="16" name="Straight Arrow Connector 15">
            <a:extLst>
              <a:ext uri="{FF2B5EF4-FFF2-40B4-BE49-F238E27FC236}">
                <a16:creationId xmlns:a16="http://schemas.microsoft.com/office/drawing/2014/main" id="{DBACE242-1FCC-40F3-8340-AF99A5D73810}"/>
              </a:ext>
            </a:extLst>
          </p:cNvPr>
          <p:cNvCxnSpPr>
            <a:cxnSpLocks/>
          </p:cNvCxnSpPr>
          <p:nvPr/>
        </p:nvCxnSpPr>
        <p:spPr>
          <a:xfrm>
            <a:off x="7489135" y="2052016"/>
            <a:ext cx="1654865" cy="1681784"/>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9D9E4BD-582B-43B7-AD72-D2B35DA6F90C}"/>
              </a:ext>
            </a:extLst>
          </p:cNvPr>
          <p:cNvCxnSpPr>
            <a:cxnSpLocks/>
          </p:cNvCxnSpPr>
          <p:nvPr/>
        </p:nvCxnSpPr>
        <p:spPr>
          <a:xfrm flipH="1">
            <a:off x="1905000" y="1752600"/>
            <a:ext cx="4555436" cy="2443784"/>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
            <a:extLst>
              <a:ext uri="{FF2B5EF4-FFF2-40B4-BE49-F238E27FC236}">
                <a16:creationId xmlns:a16="http://schemas.microsoft.com/office/drawing/2014/main" id="{C6FA8468-6867-43A6-B840-BCB0536884E7}"/>
              </a:ext>
            </a:extLst>
          </p:cNvPr>
          <p:cNvSpPr txBox="1">
            <a:spLocks noChangeArrowheads="1"/>
          </p:cNvSpPr>
          <p:nvPr/>
        </p:nvSpPr>
        <p:spPr bwMode="auto">
          <a:xfrm>
            <a:off x="5622234" y="1442416"/>
            <a:ext cx="4545495" cy="73866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ClrTx/>
              <a:buSzTx/>
              <a:buFontTx/>
              <a:buNone/>
            </a:pPr>
            <a:r>
              <a:rPr lang="en-US" altLang="en-US" sz="1400" dirty="0">
                <a:latin typeface="DIN Pro Regular" panose="020B0504020101020102" pitchFamily="34" charset="0"/>
                <a:cs typeface="DIN Pro Regular" panose="020B0504020101020102" pitchFamily="34" charset="0"/>
              </a:rPr>
              <a:t>O Net Soc Auto Coder website can assist you in finding the employee job description SOC code for the grant employee spreadsheet.</a:t>
            </a:r>
          </a:p>
        </p:txBody>
      </p:sp>
      <p:cxnSp>
        <p:nvCxnSpPr>
          <p:cNvPr id="21" name="Straight Arrow Connector 20">
            <a:extLst>
              <a:ext uri="{FF2B5EF4-FFF2-40B4-BE49-F238E27FC236}">
                <a16:creationId xmlns:a16="http://schemas.microsoft.com/office/drawing/2014/main" id="{802C9E22-6593-42B2-869F-224B9ACF2260}"/>
              </a:ext>
            </a:extLst>
          </p:cNvPr>
          <p:cNvCxnSpPr>
            <a:cxnSpLocks/>
          </p:cNvCxnSpPr>
          <p:nvPr/>
        </p:nvCxnSpPr>
        <p:spPr>
          <a:xfrm>
            <a:off x="2251211" y="1811748"/>
            <a:ext cx="0" cy="308113"/>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2" name="TextBox 9">
            <a:extLst>
              <a:ext uri="{FF2B5EF4-FFF2-40B4-BE49-F238E27FC236}">
                <a16:creationId xmlns:a16="http://schemas.microsoft.com/office/drawing/2014/main" id="{B9C5C750-54A7-42E1-B771-A0AC96F48F5B}"/>
              </a:ext>
            </a:extLst>
          </p:cNvPr>
          <p:cNvSpPr txBox="1">
            <a:spLocks noChangeArrowheads="1"/>
          </p:cNvSpPr>
          <p:nvPr/>
        </p:nvSpPr>
        <p:spPr bwMode="auto">
          <a:xfrm>
            <a:off x="1240699" y="1394397"/>
            <a:ext cx="2017713"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ClrTx/>
              <a:buSzTx/>
              <a:buFontTx/>
              <a:buNone/>
            </a:pPr>
            <a:r>
              <a:rPr lang="en-US" altLang="en-US" sz="1800" dirty="0">
                <a:latin typeface="DIN Pro Regular" panose="020B0504020101020102" pitchFamily="34" charset="0"/>
                <a:cs typeface="DIN Pro Regular" panose="020B0504020101020102" pitchFamily="34" charset="0"/>
              </a:rPr>
              <a:t>Go to this website</a:t>
            </a:r>
          </a:p>
        </p:txBody>
      </p:sp>
      <p:cxnSp>
        <p:nvCxnSpPr>
          <p:cNvPr id="23" name="Straight Connector 22">
            <a:extLst>
              <a:ext uri="{FF2B5EF4-FFF2-40B4-BE49-F238E27FC236}">
                <a16:creationId xmlns:a16="http://schemas.microsoft.com/office/drawing/2014/main" id="{557B2890-62D5-4E41-A43B-CE3BB48DFBE2}"/>
              </a:ext>
            </a:extLst>
          </p:cNvPr>
          <p:cNvCxnSpPr>
            <a:cxnSpLocks/>
          </p:cNvCxnSpPr>
          <p:nvPr/>
        </p:nvCxnSpPr>
        <p:spPr>
          <a:xfrm>
            <a:off x="0" y="1219200"/>
            <a:ext cx="12192000" cy="0"/>
          </a:xfrm>
          <a:prstGeom prst="line">
            <a:avLst/>
          </a:prstGeom>
          <a:ln w="50800"/>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424123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75CCA52C-4503-B442-AF11-A9A2B15CC54B}"/>
              </a:ext>
            </a:extLst>
          </p:cNvPr>
          <p:cNvSpPr>
            <a:spLocks noChangeArrowheads="1"/>
          </p:cNvSpPr>
          <p:nvPr/>
        </p:nvSpPr>
        <p:spPr bwMode="auto">
          <a:xfrm>
            <a:off x="838200" y="266700"/>
            <a:ext cx="10287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3200" b="1" dirty="0">
                <a:solidFill>
                  <a:srgbClr val="0072BB"/>
                </a:solidFill>
                <a:effectLst>
                  <a:outerShdw blurRad="38100" dist="38100" dir="2700000" algn="tl">
                    <a:srgbClr val="000000">
                      <a:alpha val="43137"/>
                    </a:srgbClr>
                  </a:outerShdw>
                </a:effectLst>
                <a:latin typeface="DIN" pitchFamily="2" charset="0"/>
              </a:rPr>
              <a:t>TWC Prevailing Wage Chart </a:t>
            </a:r>
          </a:p>
        </p:txBody>
      </p:sp>
      <p:grpSp>
        <p:nvGrpSpPr>
          <p:cNvPr id="6" name="Group 1">
            <a:extLst>
              <a:ext uri="{FF2B5EF4-FFF2-40B4-BE49-F238E27FC236}">
                <a16:creationId xmlns:a16="http://schemas.microsoft.com/office/drawing/2014/main" id="{E4608D9F-A3FE-0745-9550-63A9AC785EEF}"/>
              </a:ext>
            </a:extLst>
          </p:cNvPr>
          <p:cNvGrpSpPr>
            <a:grpSpLocks/>
          </p:cNvGrpSpPr>
          <p:nvPr/>
        </p:nvGrpSpPr>
        <p:grpSpPr bwMode="auto">
          <a:xfrm>
            <a:off x="0" y="6145213"/>
            <a:ext cx="12192000" cy="712787"/>
            <a:chOff x="0" y="6145212"/>
            <a:chExt cx="12192000" cy="712788"/>
          </a:xfrm>
        </p:grpSpPr>
        <p:pic>
          <p:nvPicPr>
            <p:cNvPr id="7" name="Picture 2" descr="title">
              <a:extLst>
                <a:ext uri="{FF2B5EF4-FFF2-40B4-BE49-F238E27FC236}">
                  <a16:creationId xmlns:a16="http://schemas.microsoft.com/office/drawing/2014/main" id="{B6394B78-5F46-8A43-AEC9-EA7A49BF4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98D756DB-0A74-604D-BFC3-594FC3A246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5FA04E10-6016-C649-BC05-697BE3A57B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6177611"/>
              <a:ext cx="1158827" cy="64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a:extLst>
              <a:ext uri="{FF2B5EF4-FFF2-40B4-BE49-F238E27FC236}">
                <a16:creationId xmlns:a16="http://schemas.microsoft.com/office/drawing/2014/main" id="{70FA24EE-274C-764A-AC9F-91B799C3CA18}"/>
              </a:ext>
            </a:extLst>
          </p:cNvPr>
          <p:cNvPicPr>
            <a:picLocks noChangeAspect="1"/>
          </p:cNvPicPr>
          <p:nvPr/>
        </p:nvPicPr>
        <p:blipFill rotWithShape="1">
          <a:blip r:embed="rId5"/>
          <a:srcRect l="7158" t="8154" r="11843" b="11501"/>
          <a:stretch/>
        </p:blipFill>
        <p:spPr>
          <a:xfrm>
            <a:off x="10439400" y="6154403"/>
            <a:ext cx="1158827" cy="671197"/>
          </a:xfrm>
          <a:prstGeom prst="rect">
            <a:avLst/>
          </a:prstGeom>
        </p:spPr>
      </p:pic>
      <p:sp>
        <p:nvSpPr>
          <p:cNvPr id="17" name="TextBox 1">
            <a:extLst>
              <a:ext uri="{FF2B5EF4-FFF2-40B4-BE49-F238E27FC236}">
                <a16:creationId xmlns:a16="http://schemas.microsoft.com/office/drawing/2014/main" id="{BE640B99-E44F-9E50-AF64-A1FBB6CC1BD7}"/>
              </a:ext>
            </a:extLst>
          </p:cNvPr>
          <p:cNvSpPr txBox="1"/>
          <p:nvPr/>
        </p:nvSpPr>
        <p:spPr>
          <a:xfrm>
            <a:off x="76200" y="5257800"/>
            <a:ext cx="212210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Alamo Area</a:t>
            </a:r>
          </a:p>
        </p:txBody>
      </p:sp>
      <p:cxnSp>
        <p:nvCxnSpPr>
          <p:cNvPr id="13" name="Straight Connector 12">
            <a:extLst>
              <a:ext uri="{FF2B5EF4-FFF2-40B4-BE49-F238E27FC236}">
                <a16:creationId xmlns:a16="http://schemas.microsoft.com/office/drawing/2014/main" id="{6D559F38-440C-47E7-9056-92CAC1AA3260}"/>
              </a:ext>
            </a:extLst>
          </p:cNvPr>
          <p:cNvCxnSpPr>
            <a:cxnSpLocks/>
          </p:cNvCxnSpPr>
          <p:nvPr/>
        </p:nvCxnSpPr>
        <p:spPr>
          <a:xfrm>
            <a:off x="0" y="1219200"/>
            <a:ext cx="12192000" cy="0"/>
          </a:xfrm>
          <a:prstGeom prst="line">
            <a:avLst/>
          </a:prstGeom>
          <a:ln w="50800"/>
        </p:spPr>
        <p:style>
          <a:lnRef idx="3">
            <a:schemeClr val="accent5"/>
          </a:lnRef>
          <a:fillRef idx="0">
            <a:schemeClr val="accent5"/>
          </a:fillRef>
          <a:effectRef idx="2">
            <a:schemeClr val="accent5"/>
          </a:effectRef>
          <a:fontRef idx="minor">
            <a:schemeClr val="tx1"/>
          </a:fontRef>
        </p:style>
      </p:cxnSp>
      <p:pic>
        <p:nvPicPr>
          <p:cNvPr id="3" name="Picture 2">
            <a:extLst>
              <a:ext uri="{FF2B5EF4-FFF2-40B4-BE49-F238E27FC236}">
                <a16:creationId xmlns:a16="http://schemas.microsoft.com/office/drawing/2014/main" id="{270ED268-615A-414C-9875-F55E847777B2}"/>
              </a:ext>
            </a:extLst>
          </p:cNvPr>
          <p:cNvPicPr>
            <a:picLocks noChangeAspect="1"/>
          </p:cNvPicPr>
          <p:nvPr/>
        </p:nvPicPr>
        <p:blipFill>
          <a:blip r:embed="rId6"/>
          <a:stretch>
            <a:fillRect/>
          </a:stretch>
        </p:blipFill>
        <p:spPr>
          <a:xfrm>
            <a:off x="253841" y="1759172"/>
            <a:ext cx="11684318" cy="3339656"/>
          </a:xfrm>
          <a:prstGeom prst="rect">
            <a:avLst/>
          </a:prstGeom>
        </p:spPr>
      </p:pic>
    </p:spTree>
    <p:extLst>
      <p:ext uri="{BB962C8B-B14F-4D97-AF65-F5344CB8AC3E}">
        <p14:creationId xmlns:p14="http://schemas.microsoft.com/office/powerpoint/2010/main" val="1970334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a:extLst>
              <a:ext uri="{FF2B5EF4-FFF2-40B4-BE49-F238E27FC236}">
                <a16:creationId xmlns:a16="http://schemas.microsoft.com/office/drawing/2014/main" id="{E4608D9F-A3FE-0745-9550-63A9AC785EEF}"/>
              </a:ext>
            </a:extLst>
          </p:cNvPr>
          <p:cNvGrpSpPr>
            <a:grpSpLocks/>
          </p:cNvGrpSpPr>
          <p:nvPr/>
        </p:nvGrpSpPr>
        <p:grpSpPr bwMode="auto">
          <a:xfrm>
            <a:off x="0" y="6145213"/>
            <a:ext cx="12192000" cy="712787"/>
            <a:chOff x="0" y="6145212"/>
            <a:chExt cx="12192000" cy="712788"/>
          </a:xfrm>
        </p:grpSpPr>
        <p:pic>
          <p:nvPicPr>
            <p:cNvPr id="7" name="Picture 2" descr="title">
              <a:extLst>
                <a:ext uri="{FF2B5EF4-FFF2-40B4-BE49-F238E27FC236}">
                  <a16:creationId xmlns:a16="http://schemas.microsoft.com/office/drawing/2014/main" id="{B6394B78-5F46-8A43-AEC9-EA7A49BF4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98D756DB-0A74-604D-BFC3-594FC3A246A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5FA04E10-6016-C649-BC05-697BE3A57B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6177611"/>
              <a:ext cx="1158827" cy="64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a:extLst>
              <a:ext uri="{FF2B5EF4-FFF2-40B4-BE49-F238E27FC236}">
                <a16:creationId xmlns:a16="http://schemas.microsoft.com/office/drawing/2014/main" id="{70FA24EE-274C-764A-AC9F-91B799C3CA18}"/>
              </a:ext>
            </a:extLst>
          </p:cNvPr>
          <p:cNvPicPr>
            <a:picLocks noChangeAspect="1"/>
          </p:cNvPicPr>
          <p:nvPr/>
        </p:nvPicPr>
        <p:blipFill rotWithShape="1">
          <a:blip r:embed="rId6"/>
          <a:srcRect l="7158" t="8154" r="11843" b="11501"/>
          <a:stretch/>
        </p:blipFill>
        <p:spPr>
          <a:xfrm>
            <a:off x="10439400" y="6154403"/>
            <a:ext cx="1158827" cy="671197"/>
          </a:xfrm>
          <a:prstGeom prst="rect">
            <a:avLst/>
          </a:prstGeom>
        </p:spPr>
      </p:pic>
      <p:pic>
        <p:nvPicPr>
          <p:cNvPr id="12" name="Picture 11">
            <a:extLst>
              <a:ext uri="{FF2B5EF4-FFF2-40B4-BE49-F238E27FC236}">
                <a16:creationId xmlns:a16="http://schemas.microsoft.com/office/drawing/2014/main" id="{8A6F9308-BC1E-4F6C-9A11-932FBAB25277}"/>
              </a:ext>
            </a:extLst>
          </p:cNvPr>
          <p:cNvPicPr>
            <a:picLocks noChangeAspect="1"/>
          </p:cNvPicPr>
          <p:nvPr/>
        </p:nvPicPr>
        <p:blipFill rotWithShape="1">
          <a:blip r:embed="rId7"/>
          <a:srcRect l="4428" t="38089" r="3504" b="28229"/>
          <a:stretch/>
        </p:blipFill>
        <p:spPr>
          <a:xfrm>
            <a:off x="0" y="1724976"/>
            <a:ext cx="11935633" cy="2852723"/>
          </a:xfrm>
          <a:prstGeom prst="rect">
            <a:avLst/>
          </a:prstGeom>
        </p:spPr>
      </p:pic>
      <p:cxnSp>
        <p:nvCxnSpPr>
          <p:cNvPr id="13" name="Straight Connector 12">
            <a:extLst>
              <a:ext uri="{FF2B5EF4-FFF2-40B4-BE49-F238E27FC236}">
                <a16:creationId xmlns:a16="http://schemas.microsoft.com/office/drawing/2014/main" id="{28F367A0-C682-4008-8735-A0197E41E3E5}"/>
              </a:ext>
            </a:extLst>
          </p:cNvPr>
          <p:cNvCxnSpPr>
            <a:cxnSpLocks/>
          </p:cNvCxnSpPr>
          <p:nvPr/>
        </p:nvCxnSpPr>
        <p:spPr>
          <a:xfrm>
            <a:off x="0" y="1219200"/>
            <a:ext cx="12192000" cy="0"/>
          </a:xfrm>
          <a:prstGeom prst="line">
            <a:avLst/>
          </a:prstGeom>
          <a:ln w="50800"/>
        </p:spPr>
        <p:style>
          <a:lnRef idx="3">
            <a:schemeClr val="accent5"/>
          </a:lnRef>
          <a:fillRef idx="0">
            <a:schemeClr val="accent5"/>
          </a:fillRef>
          <a:effectRef idx="2">
            <a:schemeClr val="accent5"/>
          </a:effectRef>
          <a:fontRef idx="minor">
            <a:schemeClr val="tx1"/>
          </a:fontRef>
        </p:style>
      </p:cxnSp>
      <p:sp>
        <p:nvSpPr>
          <p:cNvPr id="2" name="Rectangle 6">
            <a:extLst>
              <a:ext uri="{FF2B5EF4-FFF2-40B4-BE49-F238E27FC236}">
                <a16:creationId xmlns:a16="http://schemas.microsoft.com/office/drawing/2014/main" id="{99FAC78D-3FFF-302F-D158-F89654C5C1E8}"/>
              </a:ext>
            </a:extLst>
          </p:cNvPr>
          <p:cNvSpPr>
            <a:spLocks noChangeArrowheads="1"/>
          </p:cNvSpPr>
          <p:nvPr/>
        </p:nvSpPr>
        <p:spPr bwMode="auto">
          <a:xfrm>
            <a:off x="457200" y="266700"/>
            <a:ext cx="10668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3200" b="1" dirty="0">
                <a:solidFill>
                  <a:srgbClr val="0072BB"/>
                </a:solidFill>
                <a:effectLst>
                  <a:outerShdw blurRad="38100" dist="38100" dir="2700000" algn="tl">
                    <a:srgbClr val="000000">
                      <a:alpha val="43137"/>
                    </a:srgbClr>
                  </a:outerShdw>
                </a:effectLst>
                <a:latin typeface="DIN" pitchFamily="2" charset="0"/>
              </a:rPr>
              <a:t>TWC Skills for Small Business Application – Table 3</a:t>
            </a:r>
          </a:p>
        </p:txBody>
      </p:sp>
    </p:spTree>
    <p:extLst>
      <p:ext uri="{BB962C8B-B14F-4D97-AF65-F5344CB8AC3E}">
        <p14:creationId xmlns:p14="http://schemas.microsoft.com/office/powerpoint/2010/main" val="1857111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a:extLst>
              <a:ext uri="{FF2B5EF4-FFF2-40B4-BE49-F238E27FC236}">
                <a16:creationId xmlns:a16="http://schemas.microsoft.com/office/drawing/2014/main" id="{E4608D9F-A3FE-0745-9550-63A9AC785EEF}"/>
              </a:ext>
            </a:extLst>
          </p:cNvPr>
          <p:cNvGrpSpPr>
            <a:grpSpLocks/>
          </p:cNvGrpSpPr>
          <p:nvPr/>
        </p:nvGrpSpPr>
        <p:grpSpPr bwMode="auto">
          <a:xfrm>
            <a:off x="0" y="6145213"/>
            <a:ext cx="12192000" cy="712787"/>
            <a:chOff x="0" y="6145212"/>
            <a:chExt cx="12192000" cy="712788"/>
          </a:xfrm>
        </p:grpSpPr>
        <p:pic>
          <p:nvPicPr>
            <p:cNvPr id="7" name="Picture 2" descr="title">
              <a:extLst>
                <a:ext uri="{FF2B5EF4-FFF2-40B4-BE49-F238E27FC236}">
                  <a16:creationId xmlns:a16="http://schemas.microsoft.com/office/drawing/2014/main" id="{B6394B78-5F46-8A43-AEC9-EA7A49BF4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98D756DB-0A74-604D-BFC3-594FC3A246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5FA04E10-6016-C649-BC05-697BE3A57B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6177611"/>
              <a:ext cx="1158827" cy="64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a:extLst>
              <a:ext uri="{FF2B5EF4-FFF2-40B4-BE49-F238E27FC236}">
                <a16:creationId xmlns:a16="http://schemas.microsoft.com/office/drawing/2014/main" id="{70FA24EE-274C-764A-AC9F-91B799C3CA18}"/>
              </a:ext>
            </a:extLst>
          </p:cNvPr>
          <p:cNvPicPr>
            <a:picLocks noChangeAspect="1"/>
          </p:cNvPicPr>
          <p:nvPr/>
        </p:nvPicPr>
        <p:blipFill rotWithShape="1">
          <a:blip r:embed="rId5"/>
          <a:srcRect l="7158" t="8154" r="11843" b="11501"/>
          <a:stretch/>
        </p:blipFill>
        <p:spPr>
          <a:xfrm>
            <a:off x="10439400" y="6154403"/>
            <a:ext cx="1158827" cy="671197"/>
          </a:xfrm>
          <a:prstGeom prst="rect">
            <a:avLst/>
          </a:prstGeom>
        </p:spPr>
      </p:pic>
      <p:pic>
        <p:nvPicPr>
          <p:cNvPr id="11" name="Picture 10" descr="http://business-cliparts.com/material/085.png">
            <a:extLst>
              <a:ext uri="{FF2B5EF4-FFF2-40B4-BE49-F238E27FC236}">
                <a16:creationId xmlns:a16="http://schemas.microsoft.com/office/drawing/2014/main" id="{6164EDCD-7CE2-44C4-AB2C-2B8D956D487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6771" y="3672449"/>
            <a:ext cx="128905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own Arrow 23">
            <a:extLst>
              <a:ext uri="{FF2B5EF4-FFF2-40B4-BE49-F238E27FC236}">
                <a16:creationId xmlns:a16="http://schemas.microsoft.com/office/drawing/2014/main" id="{3FA9845F-3D7B-40DC-BB5B-6A1738D1E35B}"/>
              </a:ext>
            </a:extLst>
          </p:cNvPr>
          <p:cNvSpPr/>
          <p:nvPr/>
        </p:nvSpPr>
        <p:spPr>
          <a:xfrm>
            <a:off x="8744221" y="3667687"/>
            <a:ext cx="304800" cy="130016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4" name="Right Arrow 24">
            <a:extLst>
              <a:ext uri="{FF2B5EF4-FFF2-40B4-BE49-F238E27FC236}">
                <a16:creationId xmlns:a16="http://schemas.microsoft.com/office/drawing/2014/main" id="{82588FF7-70CF-4B6F-A904-BCF536A07E31}"/>
              </a:ext>
            </a:extLst>
          </p:cNvPr>
          <p:cNvSpPr/>
          <p:nvPr/>
        </p:nvSpPr>
        <p:spPr>
          <a:xfrm>
            <a:off x="5321571" y="2605649"/>
            <a:ext cx="2514600" cy="30003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5" name="TextBox 11">
            <a:extLst>
              <a:ext uri="{FF2B5EF4-FFF2-40B4-BE49-F238E27FC236}">
                <a16:creationId xmlns:a16="http://schemas.microsoft.com/office/drawing/2014/main" id="{D5A6D33D-CA02-49F3-99ED-70FE47B38168}"/>
              </a:ext>
            </a:extLst>
          </p:cNvPr>
          <p:cNvSpPr txBox="1">
            <a:spLocks noChangeArrowheads="1"/>
          </p:cNvSpPr>
          <p:nvPr/>
        </p:nvSpPr>
        <p:spPr bwMode="auto">
          <a:xfrm>
            <a:off x="9207771" y="3824849"/>
            <a:ext cx="99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ClrTx/>
              <a:buSzTx/>
              <a:buFontTx/>
              <a:buNone/>
            </a:pPr>
            <a:r>
              <a:rPr lang="en-US" altLang="en-US" sz="3600" b="1" dirty="0">
                <a:solidFill>
                  <a:srgbClr val="00B050"/>
                </a:solidFill>
                <a:latin typeface="Arial" charset="0"/>
              </a:rPr>
              <a:t>$$$</a:t>
            </a:r>
          </a:p>
        </p:txBody>
      </p:sp>
      <p:sp>
        <p:nvSpPr>
          <p:cNvPr id="16" name="TextBox 12">
            <a:extLst>
              <a:ext uri="{FF2B5EF4-FFF2-40B4-BE49-F238E27FC236}">
                <a16:creationId xmlns:a16="http://schemas.microsoft.com/office/drawing/2014/main" id="{A35163E5-0AC5-4DAD-A9A6-2D0036656F64}"/>
              </a:ext>
            </a:extLst>
          </p:cNvPr>
          <p:cNvSpPr txBox="1">
            <a:spLocks noChangeArrowheads="1"/>
          </p:cNvSpPr>
          <p:nvPr/>
        </p:nvSpPr>
        <p:spPr bwMode="auto">
          <a:xfrm>
            <a:off x="5169171" y="1919849"/>
            <a:ext cx="5334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ClrTx/>
              <a:buSzTx/>
              <a:buFontTx/>
              <a:buNone/>
            </a:pPr>
            <a:r>
              <a:rPr lang="en-US" altLang="en-US" sz="3200" b="1" dirty="0">
                <a:latin typeface="Arial" charset="0"/>
              </a:rPr>
              <a:t>1</a:t>
            </a:r>
          </a:p>
        </p:txBody>
      </p:sp>
      <p:sp>
        <p:nvSpPr>
          <p:cNvPr id="17" name="TextBox 16">
            <a:extLst>
              <a:ext uri="{FF2B5EF4-FFF2-40B4-BE49-F238E27FC236}">
                <a16:creationId xmlns:a16="http://schemas.microsoft.com/office/drawing/2014/main" id="{ED06F654-54F0-4A8B-891A-F22FD8FC6A71}"/>
              </a:ext>
            </a:extLst>
          </p:cNvPr>
          <p:cNvSpPr txBox="1">
            <a:spLocks noChangeArrowheads="1"/>
          </p:cNvSpPr>
          <p:nvPr/>
        </p:nvSpPr>
        <p:spPr bwMode="auto">
          <a:xfrm>
            <a:off x="8196534" y="3375587"/>
            <a:ext cx="5334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ClrTx/>
              <a:buSzTx/>
              <a:buFontTx/>
              <a:buNone/>
            </a:pPr>
            <a:r>
              <a:rPr lang="en-US" altLang="en-US" sz="3200" b="1" dirty="0">
                <a:latin typeface="Arial" charset="0"/>
              </a:rPr>
              <a:t>2</a:t>
            </a:r>
          </a:p>
        </p:txBody>
      </p:sp>
      <p:sp>
        <p:nvSpPr>
          <p:cNvPr id="18" name="TextBox 17">
            <a:extLst>
              <a:ext uri="{FF2B5EF4-FFF2-40B4-BE49-F238E27FC236}">
                <a16:creationId xmlns:a16="http://schemas.microsoft.com/office/drawing/2014/main" id="{13B2E520-2F4F-477A-9CE6-66DE176E4541}"/>
              </a:ext>
            </a:extLst>
          </p:cNvPr>
          <p:cNvSpPr txBox="1">
            <a:spLocks noChangeArrowheads="1"/>
          </p:cNvSpPr>
          <p:nvPr/>
        </p:nvSpPr>
        <p:spPr bwMode="auto">
          <a:xfrm>
            <a:off x="4559571" y="4053449"/>
            <a:ext cx="53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ClrTx/>
              <a:buSzTx/>
              <a:buFontTx/>
              <a:buNone/>
            </a:pPr>
            <a:r>
              <a:rPr lang="en-US" altLang="en-US" sz="3200" b="1" dirty="0">
                <a:latin typeface="Arial" charset="0"/>
              </a:rPr>
              <a:t>3</a:t>
            </a:r>
          </a:p>
        </p:txBody>
      </p:sp>
      <p:pic>
        <p:nvPicPr>
          <p:cNvPr id="20" name="Picture 19" descr="TWCSeal">
            <a:extLst>
              <a:ext uri="{FF2B5EF4-FFF2-40B4-BE49-F238E27FC236}">
                <a16:creationId xmlns:a16="http://schemas.microsoft.com/office/drawing/2014/main" id="{7229A1EB-0265-4AC2-9AC2-E56044B8C81F}"/>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88571" y="1691249"/>
            <a:ext cx="1941513"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Down Arrow 31">
            <a:extLst>
              <a:ext uri="{FF2B5EF4-FFF2-40B4-BE49-F238E27FC236}">
                <a16:creationId xmlns:a16="http://schemas.microsoft.com/office/drawing/2014/main" id="{AF365F55-C81C-47DC-A199-CD0E4CD78701}"/>
              </a:ext>
            </a:extLst>
          </p:cNvPr>
          <p:cNvSpPr/>
          <p:nvPr/>
        </p:nvSpPr>
        <p:spPr>
          <a:xfrm rot="7475676">
            <a:off x="6721747" y="4590024"/>
            <a:ext cx="304800" cy="116522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cxnSp>
        <p:nvCxnSpPr>
          <p:cNvPr id="43" name="Straight Connector 42">
            <a:extLst>
              <a:ext uri="{FF2B5EF4-FFF2-40B4-BE49-F238E27FC236}">
                <a16:creationId xmlns:a16="http://schemas.microsoft.com/office/drawing/2014/main" id="{A8112A04-31B1-49D0-B7AC-D6640BC5994A}"/>
              </a:ext>
            </a:extLst>
          </p:cNvPr>
          <p:cNvCxnSpPr>
            <a:cxnSpLocks/>
          </p:cNvCxnSpPr>
          <p:nvPr/>
        </p:nvCxnSpPr>
        <p:spPr>
          <a:xfrm>
            <a:off x="0" y="1219200"/>
            <a:ext cx="12192000" cy="0"/>
          </a:xfrm>
          <a:prstGeom prst="line">
            <a:avLst/>
          </a:prstGeom>
          <a:ln w="50800"/>
        </p:spPr>
        <p:style>
          <a:lnRef idx="3">
            <a:schemeClr val="accent5"/>
          </a:lnRef>
          <a:fillRef idx="0">
            <a:schemeClr val="accent5"/>
          </a:fillRef>
          <a:effectRef idx="2">
            <a:schemeClr val="accent5"/>
          </a:effectRef>
          <a:fontRef idx="minor">
            <a:schemeClr val="tx1"/>
          </a:fontRef>
        </p:style>
      </p:cxnSp>
      <p:pic>
        <p:nvPicPr>
          <p:cNvPr id="3" name="Picture 2">
            <a:extLst>
              <a:ext uri="{FF2B5EF4-FFF2-40B4-BE49-F238E27FC236}">
                <a16:creationId xmlns:a16="http://schemas.microsoft.com/office/drawing/2014/main" id="{BFFC8C1B-2827-4F78-8F70-C6D162475B5C}"/>
              </a:ext>
            </a:extLst>
          </p:cNvPr>
          <p:cNvPicPr>
            <a:picLocks noChangeAspect="1"/>
          </p:cNvPicPr>
          <p:nvPr/>
        </p:nvPicPr>
        <p:blipFill rotWithShape="1">
          <a:blip r:embed="rId8"/>
          <a:srcRect l="36534"/>
          <a:stretch/>
        </p:blipFill>
        <p:spPr>
          <a:xfrm>
            <a:off x="914400" y="4876800"/>
            <a:ext cx="2282339" cy="1232957"/>
          </a:xfrm>
          <a:prstGeom prst="rect">
            <a:avLst/>
          </a:prstGeom>
        </p:spPr>
      </p:pic>
      <p:pic>
        <p:nvPicPr>
          <p:cNvPr id="44" name="Picture 43">
            <a:extLst>
              <a:ext uri="{FF2B5EF4-FFF2-40B4-BE49-F238E27FC236}">
                <a16:creationId xmlns:a16="http://schemas.microsoft.com/office/drawing/2014/main" id="{6837F4DA-E288-4BEE-9AEC-242290560B37}"/>
              </a:ext>
            </a:extLst>
          </p:cNvPr>
          <p:cNvPicPr>
            <a:picLocks noChangeAspect="1"/>
          </p:cNvPicPr>
          <p:nvPr/>
        </p:nvPicPr>
        <p:blipFill>
          <a:blip r:embed="rId9"/>
          <a:stretch>
            <a:fillRect/>
          </a:stretch>
        </p:blipFill>
        <p:spPr>
          <a:xfrm>
            <a:off x="7671096" y="5071037"/>
            <a:ext cx="3073350" cy="915858"/>
          </a:xfrm>
          <a:prstGeom prst="rect">
            <a:avLst/>
          </a:prstGeom>
        </p:spPr>
      </p:pic>
      <p:sp>
        <p:nvSpPr>
          <p:cNvPr id="2" name="Rectangle 6">
            <a:extLst>
              <a:ext uri="{FF2B5EF4-FFF2-40B4-BE49-F238E27FC236}">
                <a16:creationId xmlns:a16="http://schemas.microsoft.com/office/drawing/2014/main" id="{E509132B-9977-2F2E-7A57-CC1C7C9D02E2}"/>
              </a:ext>
            </a:extLst>
          </p:cNvPr>
          <p:cNvSpPr>
            <a:spLocks noChangeArrowheads="1"/>
          </p:cNvSpPr>
          <p:nvPr/>
        </p:nvSpPr>
        <p:spPr bwMode="auto">
          <a:xfrm>
            <a:off x="76200" y="266700"/>
            <a:ext cx="1203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3200" b="1" dirty="0">
                <a:solidFill>
                  <a:srgbClr val="0072BB"/>
                </a:solidFill>
                <a:effectLst>
                  <a:outerShdw blurRad="38100" dist="38100" dir="2700000" algn="tl">
                    <a:srgbClr val="000000">
                      <a:alpha val="43137"/>
                    </a:srgbClr>
                  </a:outerShdw>
                </a:effectLst>
                <a:latin typeface="DIN" pitchFamily="2" charset="0"/>
              </a:rPr>
              <a:t>TWC Skills for Small Business Application Process</a:t>
            </a:r>
          </a:p>
        </p:txBody>
      </p:sp>
      <p:pic>
        <p:nvPicPr>
          <p:cNvPr id="5" name="Picture 4">
            <a:extLst>
              <a:ext uri="{FF2B5EF4-FFF2-40B4-BE49-F238E27FC236}">
                <a16:creationId xmlns:a16="http://schemas.microsoft.com/office/drawing/2014/main" id="{E0301E1B-1444-FF1C-7E0A-515F97B8CECB}"/>
              </a:ext>
            </a:extLst>
          </p:cNvPr>
          <p:cNvPicPr>
            <a:picLocks noChangeAspect="1"/>
          </p:cNvPicPr>
          <p:nvPr/>
        </p:nvPicPr>
        <p:blipFill rotWithShape="1">
          <a:blip r:embed="rId10"/>
          <a:srcRect l="66857" t="58821"/>
          <a:stretch/>
        </p:blipFill>
        <p:spPr>
          <a:xfrm>
            <a:off x="2362200" y="1752600"/>
            <a:ext cx="2259945" cy="1816712"/>
          </a:xfrm>
          <a:prstGeom prst="rect">
            <a:avLst/>
          </a:prstGeom>
        </p:spPr>
      </p:pic>
      <p:sp>
        <p:nvSpPr>
          <p:cNvPr id="4" name="TextBox 3">
            <a:extLst>
              <a:ext uri="{FF2B5EF4-FFF2-40B4-BE49-F238E27FC236}">
                <a16:creationId xmlns:a16="http://schemas.microsoft.com/office/drawing/2014/main" id="{BB9635B9-E53C-478A-8112-0476B7E4CC73}"/>
              </a:ext>
            </a:extLst>
          </p:cNvPr>
          <p:cNvSpPr txBox="1"/>
          <p:nvPr/>
        </p:nvSpPr>
        <p:spPr>
          <a:xfrm>
            <a:off x="3048000" y="3200400"/>
            <a:ext cx="1600200" cy="369332"/>
          </a:xfrm>
          <a:prstGeom prst="rect">
            <a:avLst/>
          </a:prstGeom>
          <a:noFill/>
        </p:spPr>
        <p:txBody>
          <a:bodyPr wrap="square" rtlCol="0">
            <a:spAutoFit/>
          </a:bodyPr>
          <a:lstStyle/>
          <a:p>
            <a:r>
              <a:rPr lang="en-US" sz="1800" b="1" dirty="0">
                <a:solidFill>
                  <a:schemeClr val="bg1"/>
                </a:solidFill>
                <a:latin typeface="DIN-Regular"/>
              </a:rPr>
              <a:t>Small Business</a:t>
            </a:r>
          </a:p>
        </p:txBody>
      </p:sp>
    </p:spTree>
    <p:extLst>
      <p:ext uri="{BB962C8B-B14F-4D97-AF65-F5344CB8AC3E}">
        <p14:creationId xmlns:p14="http://schemas.microsoft.com/office/powerpoint/2010/main" val="340910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75CCA52C-4503-B442-AF11-A9A2B15CC54B}"/>
              </a:ext>
            </a:extLst>
          </p:cNvPr>
          <p:cNvSpPr>
            <a:spLocks noChangeArrowheads="1"/>
          </p:cNvSpPr>
          <p:nvPr/>
        </p:nvSpPr>
        <p:spPr bwMode="auto">
          <a:xfrm>
            <a:off x="114300" y="228600"/>
            <a:ext cx="1196339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3200" b="1" dirty="0">
                <a:solidFill>
                  <a:srgbClr val="0072BB"/>
                </a:solidFill>
                <a:effectLst>
                  <a:outerShdw blurRad="38100" dist="38100" dir="2700000" algn="tl">
                    <a:srgbClr val="000000">
                      <a:alpha val="43137"/>
                    </a:srgbClr>
                  </a:outerShdw>
                </a:effectLst>
                <a:latin typeface="DIN" pitchFamily="2" charset="0"/>
              </a:rPr>
              <a:t>TWC Training Information Form (TIF)</a:t>
            </a:r>
          </a:p>
        </p:txBody>
      </p:sp>
      <p:grpSp>
        <p:nvGrpSpPr>
          <p:cNvPr id="6" name="Group 1">
            <a:extLst>
              <a:ext uri="{FF2B5EF4-FFF2-40B4-BE49-F238E27FC236}">
                <a16:creationId xmlns:a16="http://schemas.microsoft.com/office/drawing/2014/main" id="{E4608D9F-A3FE-0745-9550-63A9AC785EEF}"/>
              </a:ext>
            </a:extLst>
          </p:cNvPr>
          <p:cNvGrpSpPr>
            <a:grpSpLocks/>
          </p:cNvGrpSpPr>
          <p:nvPr/>
        </p:nvGrpSpPr>
        <p:grpSpPr bwMode="auto">
          <a:xfrm>
            <a:off x="0" y="6145213"/>
            <a:ext cx="12192000" cy="712787"/>
            <a:chOff x="0" y="6145212"/>
            <a:chExt cx="12192000" cy="712788"/>
          </a:xfrm>
        </p:grpSpPr>
        <p:pic>
          <p:nvPicPr>
            <p:cNvPr id="7" name="Picture 2" descr="title">
              <a:extLst>
                <a:ext uri="{FF2B5EF4-FFF2-40B4-BE49-F238E27FC236}">
                  <a16:creationId xmlns:a16="http://schemas.microsoft.com/office/drawing/2014/main" id="{B6394B78-5F46-8A43-AEC9-EA7A49BF4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98D756DB-0A74-604D-BFC3-594FC3A246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5FA04E10-6016-C649-BC05-697BE3A57B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6177611"/>
              <a:ext cx="1158827" cy="64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a:extLst>
              <a:ext uri="{FF2B5EF4-FFF2-40B4-BE49-F238E27FC236}">
                <a16:creationId xmlns:a16="http://schemas.microsoft.com/office/drawing/2014/main" id="{70FA24EE-274C-764A-AC9F-91B799C3CA18}"/>
              </a:ext>
            </a:extLst>
          </p:cNvPr>
          <p:cNvPicPr>
            <a:picLocks noChangeAspect="1"/>
          </p:cNvPicPr>
          <p:nvPr/>
        </p:nvPicPr>
        <p:blipFill rotWithShape="1">
          <a:blip r:embed="rId5"/>
          <a:srcRect l="7158" t="8154" r="11843" b="11501"/>
          <a:stretch/>
        </p:blipFill>
        <p:spPr>
          <a:xfrm>
            <a:off x="10439400" y="6154403"/>
            <a:ext cx="1158827" cy="671197"/>
          </a:xfrm>
          <a:prstGeom prst="rect">
            <a:avLst/>
          </a:prstGeom>
        </p:spPr>
      </p:pic>
      <p:pic>
        <p:nvPicPr>
          <p:cNvPr id="11" name="Picture 10">
            <a:extLst>
              <a:ext uri="{FF2B5EF4-FFF2-40B4-BE49-F238E27FC236}">
                <a16:creationId xmlns:a16="http://schemas.microsoft.com/office/drawing/2014/main" id="{040D8AB8-BC21-40E2-AC31-9E05E595F5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517" r="3587"/>
          <a:stretch>
            <a:fillRect/>
          </a:stretch>
        </p:blipFill>
        <p:spPr bwMode="auto">
          <a:xfrm>
            <a:off x="746173" y="1219200"/>
            <a:ext cx="10683827" cy="4922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2BD8B852-431D-4D46-ACCB-9D46E6FF6EF0}"/>
              </a:ext>
            </a:extLst>
          </p:cNvPr>
          <p:cNvCxnSpPr>
            <a:cxnSpLocks/>
          </p:cNvCxnSpPr>
          <p:nvPr/>
        </p:nvCxnSpPr>
        <p:spPr>
          <a:xfrm>
            <a:off x="0" y="1219200"/>
            <a:ext cx="12192000" cy="0"/>
          </a:xfrm>
          <a:prstGeom prst="line">
            <a:avLst/>
          </a:prstGeom>
          <a:ln w="50800"/>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159894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75CCA52C-4503-B442-AF11-A9A2B15CC54B}"/>
              </a:ext>
            </a:extLst>
          </p:cNvPr>
          <p:cNvSpPr>
            <a:spLocks noChangeArrowheads="1"/>
          </p:cNvSpPr>
          <p:nvPr/>
        </p:nvSpPr>
        <p:spPr bwMode="auto">
          <a:xfrm>
            <a:off x="76200" y="266700"/>
            <a:ext cx="1203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3200" b="1" dirty="0">
                <a:solidFill>
                  <a:srgbClr val="0072BB"/>
                </a:solidFill>
                <a:effectLst>
                  <a:outerShdw blurRad="38100" dist="38100" dir="2700000" algn="tl">
                    <a:srgbClr val="000000">
                      <a:alpha val="43137"/>
                    </a:srgbClr>
                  </a:outerShdw>
                </a:effectLst>
                <a:latin typeface="DIN" pitchFamily="2" charset="0"/>
              </a:rPr>
              <a:t>Skills for Small Business Resources</a:t>
            </a:r>
          </a:p>
        </p:txBody>
      </p:sp>
      <p:grpSp>
        <p:nvGrpSpPr>
          <p:cNvPr id="6" name="Group 1">
            <a:extLst>
              <a:ext uri="{FF2B5EF4-FFF2-40B4-BE49-F238E27FC236}">
                <a16:creationId xmlns:a16="http://schemas.microsoft.com/office/drawing/2014/main" id="{E4608D9F-A3FE-0745-9550-63A9AC785EEF}"/>
              </a:ext>
            </a:extLst>
          </p:cNvPr>
          <p:cNvGrpSpPr>
            <a:grpSpLocks/>
          </p:cNvGrpSpPr>
          <p:nvPr/>
        </p:nvGrpSpPr>
        <p:grpSpPr bwMode="auto">
          <a:xfrm>
            <a:off x="0" y="6145213"/>
            <a:ext cx="12192000" cy="712787"/>
            <a:chOff x="0" y="6145212"/>
            <a:chExt cx="12192000" cy="712788"/>
          </a:xfrm>
        </p:grpSpPr>
        <p:pic>
          <p:nvPicPr>
            <p:cNvPr id="7" name="Picture 2" descr="title">
              <a:extLst>
                <a:ext uri="{FF2B5EF4-FFF2-40B4-BE49-F238E27FC236}">
                  <a16:creationId xmlns:a16="http://schemas.microsoft.com/office/drawing/2014/main" id="{B6394B78-5F46-8A43-AEC9-EA7A49BF4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98D756DB-0A74-604D-BFC3-594FC3A246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5FA04E10-6016-C649-BC05-697BE3A57B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6177611"/>
              <a:ext cx="1158827" cy="64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a:extLst>
              <a:ext uri="{FF2B5EF4-FFF2-40B4-BE49-F238E27FC236}">
                <a16:creationId xmlns:a16="http://schemas.microsoft.com/office/drawing/2014/main" id="{70FA24EE-274C-764A-AC9F-91B799C3CA18}"/>
              </a:ext>
            </a:extLst>
          </p:cNvPr>
          <p:cNvPicPr>
            <a:picLocks noChangeAspect="1"/>
          </p:cNvPicPr>
          <p:nvPr/>
        </p:nvPicPr>
        <p:blipFill rotWithShape="1">
          <a:blip r:embed="rId5"/>
          <a:srcRect l="7158" t="8154" r="11843" b="11501"/>
          <a:stretch/>
        </p:blipFill>
        <p:spPr>
          <a:xfrm>
            <a:off x="10439400" y="6154403"/>
            <a:ext cx="1158827" cy="671197"/>
          </a:xfrm>
          <a:prstGeom prst="rect">
            <a:avLst/>
          </a:prstGeom>
        </p:spPr>
      </p:pic>
      <p:grpSp>
        <p:nvGrpSpPr>
          <p:cNvPr id="2" name="Group 1">
            <a:extLst>
              <a:ext uri="{FF2B5EF4-FFF2-40B4-BE49-F238E27FC236}">
                <a16:creationId xmlns:a16="http://schemas.microsoft.com/office/drawing/2014/main" id="{88B4A823-636D-5D79-6BF0-8B71847813AC}"/>
              </a:ext>
            </a:extLst>
          </p:cNvPr>
          <p:cNvGrpSpPr/>
          <p:nvPr/>
        </p:nvGrpSpPr>
        <p:grpSpPr>
          <a:xfrm>
            <a:off x="381000" y="1908047"/>
            <a:ext cx="10631181" cy="3041906"/>
            <a:chOff x="494019" y="2292091"/>
            <a:chExt cx="9545332" cy="2660909"/>
          </a:xfrm>
        </p:grpSpPr>
        <p:sp>
          <p:nvSpPr>
            <p:cNvPr id="5" name="Rectangle 11">
              <a:extLst>
                <a:ext uri="{FF2B5EF4-FFF2-40B4-BE49-F238E27FC236}">
                  <a16:creationId xmlns:a16="http://schemas.microsoft.com/office/drawing/2014/main" id="{DE280E54-B345-F546-9853-FD9CFEDF784C}"/>
                </a:ext>
              </a:extLst>
            </p:cNvPr>
            <p:cNvSpPr>
              <a:spLocks noChangeArrowheads="1"/>
            </p:cNvSpPr>
            <p:nvPr/>
          </p:nvSpPr>
          <p:spPr bwMode="auto">
            <a:xfrm>
              <a:off x="494019" y="2292091"/>
              <a:ext cx="7618492" cy="2660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lgn="ctr">
                <a:spcBef>
                  <a:spcPct val="20000"/>
                </a:spcBef>
                <a:defRPr sz="3200">
                  <a:solidFill>
                    <a:schemeClr val="tx1"/>
                  </a:solidFill>
                  <a:latin typeface="Arial" charset="0"/>
                  <a:ea typeface="ＭＳ Ｐゴシック" charset="-128"/>
                </a:defRPr>
              </a:lvl1pPr>
              <a:lvl2pPr marL="742950" indent="-285750" algn="ctr">
                <a:spcBef>
                  <a:spcPct val="20000"/>
                </a:spcBef>
                <a:defRPr sz="2800">
                  <a:solidFill>
                    <a:schemeClr val="tx1"/>
                  </a:solidFill>
                  <a:latin typeface="Arial" charset="0"/>
                  <a:ea typeface="ＭＳ Ｐゴシック" charset="-128"/>
                </a:defRPr>
              </a:lvl2pPr>
              <a:lvl3pPr marL="1143000" indent="-228600" algn="ctr">
                <a:spcBef>
                  <a:spcPct val="20000"/>
                </a:spcBef>
                <a:defRPr sz="2400">
                  <a:solidFill>
                    <a:schemeClr val="tx1"/>
                  </a:solidFill>
                  <a:latin typeface="Arial" charset="0"/>
                  <a:ea typeface="ＭＳ Ｐゴシック" charset="-128"/>
                </a:defRPr>
              </a:lvl3pPr>
              <a:lvl4pPr marL="1600200" indent="-228600" algn="ctr">
                <a:spcBef>
                  <a:spcPct val="20000"/>
                </a:spcBef>
                <a:defRPr sz="2000">
                  <a:solidFill>
                    <a:schemeClr val="tx1"/>
                  </a:solidFill>
                  <a:latin typeface="Arial" charset="0"/>
                  <a:ea typeface="ＭＳ Ｐゴシック" charset="-128"/>
                </a:defRPr>
              </a:lvl4pPr>
              <a:lvl5pPr marL="2057400" indent="-228600" algn="ctr">
                <a:spcBef>
                  <a:spcPct val="20000"/>
                </a:spcBef>
                <a:defRPr sz="2000">
                  <a:solidFill>
                    <a:schemeClr val="tx1"/>
                  </a:solidFill>
                  <a:latin typeface="Arial" charset="0"/>
                  <a:ea typeface="ＭＳ Ｐゴシック" charset="-128"/>
                </a:defRPr>
              </a:lvl5pPr>
              <a:lvl6pPr marL="2514600" indent="-228600" algn="ctr" fontAlgn="base">
                <a:spcBef>
                  <a:spcPct val="20000"/>
                </a:spcBef>
                <a:spcAft>
                  <a:spcPct val="0"/>
                </a:spcAft>
                <a:defRPr sz="2000">
                  <a:solidFill>
                    <a:schemeClr val="tx1"/>
                  </a:solidFill>
                  <a:latin typeface="Arial" charset="0"/>
                  <a:ea typeface="ＭＳ Ｐゴシック" charset="-128"/>
                </a:defRPr>
              </a:lvl6pPr>
              <a:lvl7pPr marL="2971800" indent="-228600" algn="ctr" fontAlgn="base">
                <a:spcBef>
                  <a:spcPct val="20000"/>
                </a:spcBef>
                <a:spcAft>
                  <a:spcPct val="0"/>
                </a:spcAft>
                <a:defRPr sz="2000">
                  <a:solidFill>
                    <a:schemeClr val="tx1"/>
                  </a:solidFill>
                  <a:latin typeface="Arial" charset="0"/>
                  <a:ea typeface="ＭＳ Ｐゴシック" charset="-128"/>
                </a:defRPr>
              </a:lvl7pPr>
              <a:lvl8pPr marL="3429000" indent="-228600" algn="ctr" fontAlgn="base">
                <a:spcBef>
                  <a:spcPct val="20000"/>
                </a:spcBef>
                <a:spcAft>
                  <a:spcPct val="0"/>
                </a:spcAft>
                <a:defRPr sz="2000">
                  <a:solidFill>
                    <a:schemeClr val="tx1"/>
                  </a:solidFill>
                  <a:latin typeface="Arial" charset="0"/>
                  <a:ea typeface="ＭＳ Ｐゴシック" charset="-128"/>
                </a:defRPr>
              </a:lvl8pPr>
              <a:lvl9pPr marL="3886200" indent="-228600" algn="ctr" fontAlgn="base">
                <a:spcBef>
                  <a:spcPct val="20000"/>
                </a:spcBef>
                <a:spcAft>
                  <a:spcPct val="0"/>
                </a:spcAft>
                <a:defRPr sz="2000">
                  <a:solidFill>
                    <a:schemeClr val="tx1"/>
                  </a:solidFill>
                  <a:latin typeface="Arial" charset="0"/>
                  <a:ea typeface="ＭＳ Ｐゴシック" charset="-128"/>
                </a:defRPr>
              </a:lvl9pPr>
            </a:lstStyle>
            <a:p>
              <a:pPr marL="0" indent="0" eaLnBrk="1" hangingPunct="1">
                <a:spcBef>
                  <a:spcPts val="0"/>
                </a:spcBef>
                <a:defRPr/>
              </a:pPr>
              <a:r>
                <a:rPr lang="en-US" sz="2800" b="1" dirty="0">
                  <a:latin typeface="DIN-Regular" pitchFamily="2" charset="0"/>
                </a:rPr>
                <a:t>Kathy Fogle, Account Executive</a:t>
              </a:r>
            </a:p>
            <a:p>
              <a:pPr marL="0" indent="0" eaLnBrk="1" hangingPunct="1">
                <a:spcBef>
                  <a:spcPts val="0"/>
                </a:spcBef>
                <a:defRPr/>
              </a:pPr>
              <a:r>
                <a:rPr lang="en-US" sz="2500" dirty="0">
                  <a:latin typeface="DIN-Regular" pitchFamily="2" charset="0"/>
                </a:rPr>
                <a:t>Alamo Colleges Center Operations</a:t>
              </a:r>
            </a:p>
            <a:p>
              <a:pPr marL="0" indent="0" eaLnBrk="1" hangingPunct="1">
                <a:spcBef>
                  <a:spcPts val="0"/>
                </a:spcBef>
                <a:defRPr/>
              </a:pPr>
              <a:r>
                <a:rPr lang="en-US" sz="2500" dirty="0">
                  <a:latin typeface="DIN-Regular" pitchFamily="2" charset="0"/>
                </a:rPr>
                <a:t>&amp;</a:t>
              </a:r>
            </a:p>
            <a:p>
              <a:pPr marL="0" indent="0" eaLnBrk="1" hangingPunct="1">
                <a:spcBef>
                  <a:spcPts val="0"/>
                </a:spcBef>
                <a:defRPr/>
              </a:pPr>
              <a:r>
                <a:rPr lang="en-US" sz="2500" dirty="0">
                  <a:latin typeface="DIN-Regular" pitchFamily="2" charset="0"/>
                </a:rPr>
                <a:t>TWC Skills for Small Business Partner at</a:t>
              </a:r>
              <a:br>
                <a:rPr lang="en-US" sz="2500" dirty="0">
                  <a:latin typeface="DIN-Regular" pitchFamily="2" charset="0"/>
                </a:rPr>
              </a:br>
              <a:r>
                <a:rPr lang="en-US" sz="2500" dirty="0">
                  <a:latin typeface="DIN-Regular" pitchFamily="2" charset="0"/>
                  <a:hlinkClick r:id="rId6"/>
                </a:rPr>
                <a:t>kfogle3@alamo.edu</a:t>
              </a:r>
              <a:br>
                <a:rPr lang="en-US" sz="2500" dirty="0">
                  <a:latin typeface="DIN-Regular" pitchFamily="2" charset="0"/>
                </a:rPr>
              </a:br>
              <a:r>
                <a:rPr lang="en-US" sz="2500" dirty="0">
                  <a:latin typeface="DIN-Regular" pitchFamily="2" charset="0"/>
                </a:rPr>
                <a:t>(210) 485-0863</a:t>
              </a:r>
            </a:p>
          </p:txBody>
        </p:sp>
        <p:pic>
          <p:nvPicPr>
            <p:cNvPr id="11" name="Picture 10">
              <a:extLst>
                <a:ext uri="{FF2B5EF4-FFF2-40B4-BE49-F238E27FC236}">
                  <a16:creationId xmlns:a16="http://schemas.microsoft.com/office/drawing/2014/main" id="{85819578-C9E8-4777-A90B-46EDEFA18B3D}"/>
                </a:ext>
              </a:extLst>
            </p:cNvPr>
            <p:cNvPicPr>
              <a:picLocks noChangeAspect="1"/>
            </p:cNvPicPr>
            <p:nvPr/>
          </p:nvPicPr>
          <p:blipFill>
            <a:blip r:embed="rId7"/>
            <a:stretch>
              <a:fillRect/>
            </a:stretch>
          </p:blipFill>
          <p:spPr>
            <a:xfrm>
              <a:off x="8382001" y="2509732"/>
              <a:ext cx="1657350" cy="1657350"/>
            </a:xfrm>
            <a:prstGeom prst="rect">
              <a:avLst/>
            </a:prstGeom>
          </p:spPr>
        </p:pic>
      </p:grpSp>
      <p:cxnSp>
        <p:nvCxnSpPr>
          <p:cNvPr id="13" name="Straight Connector 12">
            <a:extLst>
              <a:ext uri="{FF2B5EF4-FFF2-40B4-BE49-F238E27FC236}">
                <a16:creationId xmlns:a16="http://schemas.microsoft.com/office/drawing/2014/main" id="{4DDD1FB4-B6E4-4B01-A1E6-1FAE8034B12F}"/>
              </a:ext>
            </a:extLst>
          </p:cNvPr>
          <p:cNvCxnSpPr>
            <a:cxnSpLocks/>
          </p:cNvCxnSpPr>
          <p:nvPr/>
        </p:nvCxnSpPr>
        <p:spPr>
          <a:xfrm>
            <a:off x="0" y="1219200"/>
            <a:ext cx="12192000" cy="0"/>
          </a:xfrm>
          <a:prstGeom prst="line">
            <a:avLst/>
          </a:prstGeom>
          <a:ln w="50800"/>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59574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75CCA52C-4503-B442-AF11-A9A2B15CC54B}"/>
              </a:ext>
            </a:extLst>
          </p:cNvPr>
          <p:cNvSpPr>
            <a:spLocks noChangeArrowheads="1"/>
          </p:cNvSpPr>
          <p:nvPr/>
        </p:nvSpPr>
        <p:spPr bwMode="auto">
          <a:xfrm>
            <a:off x="0" y="96775"/>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4000" b="1" dirty="0">
                <a:solidFill>
                  <a:srgbClr val="0072BB"/>
                </a:solidFill>
                <a:effectLst>
                  <a:outerShdw blurRad="38100" dist="38100" dir="2700000" algn="tl">
                    <a:srgbClr val="000000">
                      <a:alpha val="43137"/>
                    </a:srgbClr>
                  </a:outerShdw>
                </a:effectLst>
                <a:latin typeface="DIN" pitchFamily="2" charset="0"/>
              </a:rPr>
              <a:t>Invest In Your Employees</a:t>
            </a:r>
          </a:p>
        </p:txBody>
      </p:sp>
      <p:sp>
        <p:nvSpPr>
          <p:cNvPr id="5" name="Rectangle 11">
            <a:extLst>
              <a:ext uri="{FF2B5EF4-FFF2-40B4-BE49-F238E27FC236}">
                <a16:creationId xmlns:a16="http://schemas.microsoft.com/office/drawing/2014/main" id="{DE280E54-B345-F546-9853-FD9CFEDF784C}"/>
              </a:ext>
            </a:extLst>
          </p:cNvPr>
          <p:cNvSpPr>
            <a:spLocks noChangeArrowheads="1"/>
          </p:cNvSpPr>
          <p:nvPr/>
        </p:nvSpPr>
        <p:spPr bwMode="auto">
          <a:xfrm>
            <a:off x="1912913" y="1300164"/>
            <a:ext cx="7772400" cy="1948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lgn="ctr">
              <a:spcBef>
                <a:spcPct val="20000"/>
              </a:spcBef>
              <a:defRPr sz="3200">
                <a:solidFill>
                  <a:schemeClr val="tx1"/>
                </a:solidFill>
                <a:latin typeface="Arial" charset="0"/>
                <a:ea typeface="ＭＳ Ｐゴシック" charset="-128"/>
              </a:defRPr>
            </a:lvl1pPr>
            <a:lvl2pPr marL="742950" indent="-285750" algn="ctr">
              <a:spcBef>
                <a:spcPct val="20000"/>
              </a:spcBef>
              <a:defRPr sz="2800">
                <a:solidFill>
                  <a:schemeClr val="tx1"/>
                </a:solidFill>
                <a:latin typeface="Arial" charset="0"/>
                <a:ea typeface="ＭＳ Ｐゴシック" charset="-128"/>
              </a:defRPr>
            </a:lvl2pPr>
            <a:lvl3pPr marL="1143000" indent="-228600" algn="ctr">
              <a:spcBef>
                <a:spcPct val="20000"/>
              </a:spcBef>
              <a:defRPr sz="2400">
                <a:solidFill>
                  <a:schemeClr val="tx1"/>
                </a:solidFill>
                <a:latin typeface="Arial" charset="0"/>
                <a:ea typeface="ＭＳ Ｐゴシック" charset="-128"/>
              </a:defRPr>
            </a:lvl3pPr>
            <a:lvl4pPr marL="1600200" indent="-228600" algn="ctr">
              <a:spcBef>
                <a:spcPct val="20000"/>
              </a:spcBef>
              <a:defRPr sz="2000">
                <a:solidFill>
                  <a:schemeClr val="tx1"/>
                </a:solidFill>
                <a:latin typeface="Arial" charset="0"/>
                <a:ea typeface="ＭＳ Ｐゴシック" charset="-128"/>
              </a:defRPr>
            </a:lvl4pPr>
            <a:lvl5pPr marL="2057400" indent="-228600" algn="ctr">
              <a:spcBef>
                <a:spcPct val="20000"/>
              </a:spcBef>
              <a:defRPr sz="2000">
                <a:solidFill>
                  <a:schemeClr val="tx1"/>
                </a:solidFill>
                <a:latin typeface="Arial" charset="0"/>
                <a:ea typeface="ＭＳ Ｐゴシック" charset="-128"/>
              </a:defRPr>
            </a:lvl5pPr>
            <a:lvl6pPr marL="2514600" indent="-228600" algn="ctr" fontAlgn="base">
              <a:spcBef>
                <a:spcPct val="20000"/>
              </a:spcBef>
              <a:spcAft>
                <a:spcPct val="0"/>
              </a:spcAft>
              <a:defRPr sz="2000">
                <a:solidFill>
                  <a:schemeClr val="tx1"/>
                </a:solidFill>
                <a:latin typeface="Arial" charset="0"/>
                <a:ea typeface="ＭＳ Ｐゴシック" charset="-128"/>
              </a:defRPr>
            </a:lvl6pPr>
            <a:lvl7pPr marL="2971800" indent="-228600" algn="ctr" fontAlgn="base">
              <a:spcBef>
                <a:spcPct val="20000"/>
              </a:spcBef>
              <a:spcAft>
                <a:spcPct val="0"/>
              </a:spcAft>
              <a:defRPr sz="2000">
                <a:solidFill>
                  <a:schemeClr val="tx1"/>
                </a:solidFill>
                <a:latin typeface="Arial" charset="0"/>
                <a:ea typeface="ＭＳ Ｐゴシック" charset="-128"/>
              </a:defRPr>
            </a:lvl7pPr>
            <a:lvl8pPr marL="3429000" indent="-228600" algn="ctr" fontAlgn="base">
              <a:spcBef>
                <a:spcPct val="20000"/>
              </a:spcBef>
              <a:spcAft>
                <a:spcPct val="0"/>
              </a:spcAft>
              <a:defRPr sz="2000">
                <a:solidFill>
                  <a:schemeClr val="tx1"/>
                </a:solidFill>
                <a:latin typeface="Arial" charset="0"/>
                <a:ea typeface="ＭＳ Ｐゴシック" charset="-128"/>
              </a:defRPr>
            </a:lvl8pPr>
            <a:lvl9pPr marL="3886200" indent="-228600" algn="ctr" fontAlgn="base">
              <a:spcBef>
                <a:spcPct val="20000"/>
              </a:spcBef>
              <a:spcAft>
                <a:spcPct val="0"/>
              </a:spcAft>
              <a:defRPr sz="2000">
                <a:solidFill>
                  <a:schemeClr val="tx1"/>
                </a:solidFill>
                <a:latin typeface="Arial" charset="0"/>
                <a:ea typeface="ＭＳ Ｐゴシック" charset="-128"/>
              </a:defRPr>
            </a:lvl9pPr>
          </a:lstStyle>
          <a:p>
            <a:pPr marL="0" indent="0" algn="l" eaLnBrk="1" hangingPunct="1">
              <a:defRPr/>
            </a:pPr>
            <a:r>
              <a:rPr lang="en-US" sz="2500" b="1" dirty="0">
                <a:latin typeface="DIN-Regular" pitchFamily="2" charset="0"/>
              </a:rPr>
              <a:t>Skills training… </a:t>
            </a:r>
          </a:p>
          <a:p>
            <a:pPr algn="l" eaLnBrk="1" hangingPunct="1">
              <a:buFont typeface="Arial" panose="020B0604020202020204" pitchFamily="34" charset="0"/>
              <a:buChar char="•"/>
              <a:defRPr/>
            </a:pPr>
            <a:r>
              <a:rPr lang="en-US" sz="2500" dirty="0">
                <a:latin typeface="DIN-Regular" pitchFamily="2" charset="0"/>
              </a:rPr>
              <a:t>Increases competitiveness</a:t>
            </a:r>
          </a:p>
          <a:p>
            <a:pPr algn="l" eaLnBrk="1" hangingPunct="1">
              <a:buFont typeface="Arial" panose="020B0604020202020204" pitchFamily="34" charset="0"/>
              <a:buChar char="•"/>
              <a:defRPr/>
            </a:pPr>
            <a:r>
              <a:rPr lang="en-US" sz="2500" dirty="0">
                <a:latin typeface="DIN-Regular" pitchFamily="2" charset="0"/>
              </a:rPr>
              <a:t>Enhance your business operations </a:t>
            </a:r>
          </a:p>
          <a:p>
            <a:pPr algn="l" eaLnBrk="1" hangingPunct="1">
              <a:buFont typeface="Arial" panose="020B0604020202020204" pitchFamily="34" charset="0"/>
              <a:buChar char="•"/>
              <a:defRPr/>
            </a:pPr>
            <a:r>
              <a:rPr lang="en-US" sz="2500" dirty="0">
                <a:latin typeface="DIN-Regular" pitchFamily="2" charset="0"/>
              </a:rPr>
              <a:t>Upgrades new and incumbent employee skills</a:t>
            </a:r>
          </a:p>
          <a:p>
            <a:pPr algn="l" eaLnBrk="1" hangingPunct="1">
              <a:buFont typeface="Arial" panose="020B0604020202020204" pitchFamily="34" charset="0"/>
              <a:buChar char="•"/>
              <a:defRPr/>
            </a:pPr>
            <a:r>
              <a:rPr lang="en-US" sz="2500" dirty="0">
                <a:latin typeface="DIN-Regular" pitchFamily="2" charset="0"/>
              </a:rPr>
              <a:t>Retain employee talent </a:t>
            </a:r>
          </a:p>
          <a:p>
            <a:pPr algn="l" eaLnBrk="1" hangingPunct="1">
              <a:buFont typeface="Arial" panose="020B0604020202020204" pitchFamily="34" charset="0"/>
              <a:buChar char="•"/>
              <a:defRPr/>
            </a:pPr>
            <a:r>
              <a:rPr lang="en-US" sz="2500" dirty="0">
                <a:latin typeface="DIN-Regular" pitchFamily="2" charset="0"/>
              </a:rPr>
              <a:t>Prepares newly hired employees for job requirements</a:t>
            </a:r>
          </a:p>
        </p:txBody>
      </p:sp>
      <p:grpSp>
        <p:nvGrpSpPr>
          <p:cNvPr id="6" name="Group 1">
            <a:extLst>
              <a:ext uri="{FF2B5EF4-FFF2-40B4-BE49-F238E27FC236}">
                <a16:creationId xmlns:a16="http://schemas.microsoft.com/office/drawing/2014/main" id="{E4608D9F-A3FE-0745-9550-63A9AC785EEF}"/>
              </a:ext>
            </a:extLst>
          </p:cNvPr>
          <p:cNvGrpSpPr>
            <a:grpSpLocks/>
          </p:cNvGrpSpPr>
          <p:nvPr/>
        </p:nvGrpSpPr>
        <p:grpSpPr bwMode="auto">
          <a:xfrm>
            <a:off x="0" y="6145213"/>
            <a:ext cx="12192000" cy="712787"/>
            <a:chOff x="0" y="6145212"/>
            <a:chExt cx="12192000" cy="712788"/>
          </a:xfrm>
        </p:grpSpPr>
        <p:pic>
          <p:nvPicPr>
            <p:cNvPr id="7" name="Picture 2" descr="title">
              <a:extLst>
                <a:ext uri="{FF2B5EF4-FFF2-40B4-BE49-F238E27FC236}">
                  <a16:creationId xmlns:a16="http://schemas.microsoft.com/office/drawing/2014/main" id="{B6394B78-5F46-8A43-AEC9-EA7A49BF4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98D756DB-0A74-604D-BFC3-594FC3A246A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5FA04E10-6016-C649-BC05-697BE3A57B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6177611"/>
              <a:ext cx="1158827" cy="64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a:extLst>
              <a:ext uri="{FF2B5EF4-FFF2-40B4-BE49-F238E27FC236}">
                <a16:creationId xmlns:a16="http://schemas.microsoft.com/office/drawing/2014/main" id="{70FA24EE-274C-764A-AC9F-91B799C3CA18}"/>
              </a:ext>
            </a:extLst>
          </p:cNvPr>
          <p:cNvPicPr>
            <a:picLocks noChangeAspect="1"/>
          </p:cNvPicPr>
          <p:nvPr/>
        </p:nvPicPr>
        <p:blipFill rotWithShape="1">
          <a:blip r:embed="rId6"/>
          <a:srcRect l="7158" t="8154" r="11843" b="11501"/>
          <a:stretch/>
        </p:blipFill>
        <p:spPr>
          <a:xfrm>
            <a:off x="10439400" y="6154403"/>
            <a:ext cx="1158827" cy="671197"/>
          </a:xfrm>
          <a:prstGeom prst="rect">
            <a:avLst/>
          </a:prstGeom>
        </p:spPr>
      </p:pic>
      <p:cxnSp>
        <p:nvCxnSpPr>
          <p:cNvPr id="3" name="Straight Connector 2">
            <a:extLst>
              <a:ext uri="{FF2B5EF4-FFF2-40B4-BE49-F238E27FC236}">
                <a16:creationId xmlns:a16="http://schemas.microsoft.com/office/drawing/2014/main" id="{802D8966-010E-44B0-8F35-E78C1A934227}"/>
              </a:ext>
            </a:extLst>
          </p:cNvPr>
          <p:cNvCxnSpPr>
            <a:cxnSpLocks/>
          </p:cNvCxnSpPr>
          <p:nvPr/>
        </p:nvCxnSpPr>
        <p:spPr>
          <a:xfrm>
            <a:off x="0" y="1219200"/>
            <a:ext cx="12192000" cy="0"/>
          </a:xfrm>
          <a:prstGeom prst="line">
            <a:avLst/>
          </a:prstGeom>
          <a:ln w="50800"/>
        </p:spPr>
        <p:style>
          <a:lnRef idx="3">
            <a:schemeClr val="accent5"/>
          </a:lnRef>
          <a:fillRef idx="0">
            <a:schemeClr val="accent5"/>
          </a:fillRef>
          <a:effectRef idx="2">
            <a:schemeClr val="accent5"/>
          </a:effectRef>
          <a:fontRef idx="minor">
            <a:schemeClr val="tx1"/>
          </a:fontRef>
        </p:style>
      </p:cxnSp>
      <p:pic>
        <p:nvPicPr>
          <p:cNvPr id="48" name="Picture 47">
            <a:extLst>
              <a:ext uri="{FF2B5EF4-FFF2-40B4-BE49-F238E27FC236}">
                <a16:creationId xmlns:a16="http://schemas.microsoft.com/office/drawing/2014/main" id="{F3B1BB59-B14B-410B-B494-81FB89FD519E}"/>
              </a:ext>
            </a:extLst>
          </p:cNvPr>
          <p:cNvPicPr>
            <a:picLocks noChangeAspect="1"/>
          </p:cNvPicPr>
          <p:nvPr/>
        </p:nvPicPr>
        <p:blipFill rotWithShape="1">
          <a:blip r:embed="rId7"/>
          <a:srcRect l="-763" t="-1636" r="101" b="-2998"/>
          <a:stretch/>
        </p:blipFill>
        <p:spPr>
          <a:xfrm>
            <a:off x="3322613" y="4359956"/>
            <a:ext cx="4953000" cy="1765139"/>
          </a:xfrm>
          <a:prstGeom prst="rect">
            <a:avLst/>
          </a:prstGeom>
        </p:spPr>
      </p:pic>
    </p:spTree>
    <p:extLst>
      <p:ext uri="{BB962C8B-B14F-4D97-AF65-F5344CB8AC3E}">
        <p14:creationId xmlns:p14="http://schemas.microsoft.com/office/powerpoint/2010/main" val="250210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title">
            <a:extLst>
              <a:ext uri="{FF2B5EF4-FFF2-40B4-BE49-F238E27FC236}">
                <a16:creationId xmlns:a16="http://schemas.microsoft.com/office/drawing/2014/main" id="{91534492-50C3-47DF-826D-28ADF68D6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a:extLst>
              <a:ext uri="{FF2B5EF4-FFF2-40B4-BE49-F238E27FC236}">
                <a16:creationId xmlns:a16="http://schemas.microsoft.com/office/drawing/2014/main" id="{C0E5E68B-6602-F549-B437-0A21F16C4592}"/>
              </a:ext>
            </a:extLst>
          </p:cNvPr>
          <p:cNvSpPr txBox="1">
            <a:spLocks noChangeArrowheads="1"/>
          </p:cNvSpPr>
          <p:nvPr/>
        </p:nvSpPr>
        <p:spPr bwMode="auto">
          <a:xfrm>
            <a:off x="2689225" y="969963"/>
            <a:ext cx="67056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en-US" sz="3200" dirty="0">
                <a:solidFill>
                  <a:schemeClr val="bg1"/>
                </a:solidFill>
                <a:latin typeface="Century Gothic" panose="020B0502020202020204" pitchFamily="34" charset="0"/>
              </a:rPr>
              <a:t>Thank you.</a:t>
            </a:r>
          </a:p>
          <a:p>
            <a:pPr algn="ctr">
              <a:lnSpc>
                <a:spcPct val="100000"/>
              </a:lnSpc>
              <a:spcBef>
                <a:spcPct val="50000"/>
              </a:spcBef>
              <a:buFontTx/>
              <a:buNone/>
            </a:pPr>
            <a:endParaRPr lang="en-US" altLang="en-US" sz="3200" dirty="0">
              <a:solidFill>
                <a:schemeClr val="bg1"/>
              </a:solidFill>
              <a:latin typeface="Century Gothic" panose="020B0502020202020204" pitchFamily="34" charset="0"/>
            </a:endParaRPr>
          </a:p>
          <a:p>
            <a:pPr algn="ctr">
              <a:lnSpc>
                <a:spcPct val="100000"/>
              </a:lnSpc>
              <a:spcBef>
                <a:spcPct val="50000"/>
              </a:spcBef>
              <a:buFontTx/>
              <a:buNone/>
            </a:pPr>
            <a:r>
              <a:rPr lang="en-US" altLang="en-US" sz="3200" dirty="0">
                <a:solidFill>
                  <a:schemeClr val="bg1"/>
                </a:solidFill>
                <a:latin typeface="Century Gothic" panose="020B0502020202020204" pitchFamily="34" charset="0"/>
              </a:rPr>
              <a:t>Learn more at</a:t>
            </a:r>
          </a:p>
          <a:p>
            <a:pPr algn="ctr">
              <a:lnSpc>
                <a:spcPct val="100000"/>
              </a:lnSpc>
              <a:spcBef>
                <a:spcPct val="50000"/>
              </a:spcBef>
              <a:buFontTx/>
              <a:buNone/>
            </a:pPr>
            <a:r>
              <a:rPr lang="en-US" altLang="en-US" sz="3200" b="1" dirty="0">
                <a:solidFill>
                  <a:schemeClr val="bg1"/>
                </a:solidFill>
                <a:latin typeface="Century Gothic" panose="020B0502020202020204" pitchFamily="34" charset="0"/>
              </a:rPr>
              <a:t>alamo.edu/SkillsforSmallBusiness</a:t>
            </a:r>
          </a:p>
        </p:txBody>
      </p:sp>
      <p:grpSp>
        <p:nvGrpSpPr>
          <p:cNvPr id="2" name="Group 1">
            <a:extLst>
              <a:ext uri="{FF2B5EF4-FFF2-40B4-BE49-F238E27FC236}">
                <a16:creationId xmlns:a16="http://schemas.microsoft.com/office/drawing/2014/main" id="{9C389785-EAA0-E34B-8DF9-E0026EC6BF13}"/>
              </a:ext>
            </a:extLst>
          </p:cNvPr>
          <p:cNvGrpSpPr/>
          <p:nvPr/>
        </p:nvGrpSpPr>
        <p:grpSpPr>
          <a:xfrm>
            <a:off x="4573991" y="4648200"/>
            <a:ext cx="3037608" cy="1701968"/>
            <a:chOff x="4573991" y="4648200"/>
            <a:chExt cx="3037608" cy="1701968"/>
          </a:xfrm>
        </p:grpSpPr>
        <p:pic>
          <p:nvPicPr>
            <p:cNvPr id="17413" name="Picture 7">
              <a:extLst>
                <a:ext uri="{FF2B5EF4-FFF2-40B4-BE49-F238E27FC236}">
                  <a16:creationId xmlns:a16="http://schemas.microsoft.com/office/drawing/2014/main" id="{B21F866C-FC2E-48FC-B687-29DC5F3A8BB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14900" y="4648200"/>
              <a:ext cx="2253823" cy="627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2">
              <a:extLst>
                <a:ext uri="{FF2B5EF4-FFF2-40B4-BE49-F238E27FC236}">
                  <a16:creationId xmlns:a16="http://schemas.microsoft.com/office/drawing/2014/main" id="{C78FD294-C5F1-4974-A7F4-59B6C06626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3991" y="5560598"/>
              <a:ext cx="1363199" cy="76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677DAFC-4F48-D845-9A99-6BF9CFEA192B}"/>
                </a:ext>
              </a:extLst>
            </p:cNvPr>
            <p:cNvPicPr>
              <a:picLocks noChangeAspect="1"/>
            </p:cNvPicPr>
            <p:nvPr/>
          </p:nvPicPr>
          <p:blipFill rotWithShape="1">
            <a:blip r:embed="rId6"/>
            <a:srcRect l="7158" t="8154" r="11843" b="11501"/>
            <a:stretch/>
          </p:blipFill>
          <p:spPr>
            <a:xfrm>
              <a:off x="6248400" y="5560598"/>
              <a:ext cx="1363199" cy="789570"/>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75CCA52C-4503-B442-AF11-A9A2B15CC54B}"/>
              </a:ext>
            </a:extLst>
          </p:cNvPr>
          <p:cNvSpPr>
            <a:spLocks noChangeArrowheads="1"/>
          </p:cNvSpPr>
          <p:nvPr/>
        </p:nvSpPr>
        <p:spPr bwMode="auto">
          <a:xfrm>
            <a:off x="0" y="96775"/>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4000" b="1" dirty="0">
                <a:solidFill>
                  <a:srgbClr val="0072BB"/>
                </a:solidFill>
                <a:effectLst>
                  <a:outerShdw blurRad="38100" dist="38100" dir="2700000" algn="tl">
                    <a:srgbClr val="000000">
                      <a:alpha val="43137"/>
                    </a:srgbClr>
                  </a:outerShdw>
                </a:effectLst>
                <a:latin typeface="DIN" pitchFamily="2" charset="0"/>
              </a:rPr>
              <a:t>Areas of Grant Train</a:t>
            </a:r>
            <a:r>
              <a:rPr lang="en-US" altLang="en-US" sz="4000" b="1" dirty="0">
                <a:solidFill>
                  <a:srgbClr val="0070B9"/>
                </a:solidFill>
                <a:effectLst>
                  <a:outerShdw blurRad="38100" dist="38100" dir="2700000" algn="tl">
                    <a:srgbClr val="000000">
                      <a:alpha val="43137"/>
                    </a:srgbClr>
                  </a:outerShdw>
                </a:effectLst>
                <a:latin typeface="DIN" pitchFamily="2" charset="0"/>
              </a:rPr>
              <a:t>in</a:t>
            </a:r>
            <a:r>
              <a:rPr lang="en-US" altLang="en-US" sz="4000" b="1" dirty="0">
                <a:solidFill>
                  <a:srgbClr val="0072BB"/>
                </a:solidFill>
                <a:effectLst>
                  <a:outerShdw blurRad="38100" dist="38100" dir="2700000" algn="tl">
                    <a:srgbClr val="000000">
                      <a:alpha val="43137"/>
                    </a:srgbClr>
                  </a:outerShdw>
                </a:effectLst>
                <a:latin typeface="DIN" pitchFamily="2" charset="0"/>
              </a:rPr>
              <a:t>g</a:t>
            </a:r>
          </a:p>
        </p:txBody>
      </p:sp>
      <p:grpSp>
        <p:nvGrpSpPr>
          <p:cNvPr id="6" name="Group 1">
            <a:extLst>
              <a:ext uri="{FF2B5EF4-FFF2-40B4-BE49-F238E27FC236}">
                <a16:creationId xmlns:a16="http://schemas.microsoft.com/office/drawing/2014/main" id="{E4608D9F-A3FE-0745-9550-63A9AC785EEF}"/>
              </a:ext>
            </a:extLst>
          </p:cNvPr>
          <p:cNvGrpSpPr>
            <a:grpSpLocks/>
          </p:cNvGrpSpPr>
          <p:nvPr/>
        </p:nvGrpSpPr>
        <p:grpSpPr bwMode="auto">
          <a:xfrm>
            <a:off x="0" y="6145213"/>
            <a:ext cx="12192000" cy="712787"/>
            <a:chOff x="0" y="6145212"/>
            <a:chExt cx="12192000" cy="712788"/>
          </a:xfrm>
        </p:grpSpPr>
        <p:pic>
          <p:nvPicPr>
            <p:cNvPr id="7" name="Picture 2" descr="title">
              <a:extLst>
                <a:ext uri="{FF2B5EF4-FFF2-40B4-BE49-F238E27FC236}">
                  <a16:creationId xmlns:a16="http://schemas.microsoft.com/office/drawing/2014/main" id="{B6394B78-5F46-8A43-AEC9-EA7A49BF4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98D756DB-0A74-604D-BFC3-594FC3A246A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5FA04E10-6016-C649-BC05-697BE3A57B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6177611"/>
              <a:ext cx="1158827" cy="64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a:extLst>
              <a:ext uri="{FF2B5EF4-FFF2-40B4-BE49-F238E27FC236}">
                <a16:creationId xmlns:a16="http://schemas.microsoft.com/office/drawing/2014/main" id="{70FA24EE-274C-764A-AC9F-91B799C3CA18}"/>
              </a:ext>
            </a:extLst>
          </p:cNvPr>
          <p:cNvPicPr>
            <a:picLocks noChangeAspect="1"/>
          </p:cNvPicPr>
          <p:nvPr/>
        </p:nvPicPr>
        <p:blipFill rotWithShape="1">
          <a:blip r:embed="rId6"/>
          <a:srcRect l="7158" t="8154" r="11843" b="11501"/>
          <a:stretch/>
        </p:blipFill>
        <p:spPr>
          <a:xfrm>
            <a:off x="10439400" y="6154403"/>
            <a:ext cx="1158827" cy="671197"/>
          </a:xfrm>
          <a:prstGeom prst="rect">
            <a:avLst/>
          </a:prstGeom>
        </p:spPr>
      </p:pic>
      <p:cxnSp>
        <p:nvCxnSpPr>
          <p:cNvPr id="3" name="Straight Connector 2">
            <a:extLst>
              <a:ext uri="{FF2B5EF4-FFF2-40B4-BE49-F238E27FC236}">
                <a16:creationId xmlns:a16="http://schemas.microsoft.com/office/drawing/2014/main" id="{802D8966-010E-44B0-8F35-E78C1A934227}"/>
              </a:ext>
            </a:extLst>
          </p:cNvPr>
          <p:cNvCxnSpPr>
            <a:cxnSpLocks/>
          </p:cNvCxnSpPr>
          <p:nvPr/>
        </p:nvCxnSpPr>
        <p:spPr>
          <a:xfrm>
            <a:off x="0" y="1219200"/>
            <a:ext cx="12192000" cy="0"/>
          </a:xfrm>
          <a:prstGeom prst="line">
            <a:avLst/>
          </a:prstGeom>
          <a:ln w="50800"/>
        </p:spPr>
        <p:style>
          <a:lnRef idx="3">
            <a:schemeClr val="accent5"/>
          </a:lnRef>
          <a:fillRef idx="0">
            <a:schemeClr val="accent5"/>
          </a:fillRef>
          <a:effectRef idx="2">
            <a:schemeClr val="accent5"/>
          </a:effectRef>
          <a:fontRef idx="minor">
            <a:schemeClr val="tx1"/>
          </a:fontRef>
        </p:style>
      </p:cxnSp>
      <p:grpSp>
        <p:nvGrpSpPr>
          <p:cNvPr id="14" name="Group 13">
            <a:extLst>
              <a:ext uri="{FF2B5EF4-FFF2-40B4-BE49-F238E27FC236}">
                <a16:creationId xmlns:a16="http://schemas.microsoft.com/office/drawing/2014/main" id="{A5B8797E-4ABA-4070-960D-36351B2D51C6}"/>
              </a:ext>
            </a:extLst>
          </p:cNvPr>
          <p:cNvGrpSpPr/>
          <p:nvPr/>
        </p:nvGrpSpPr>
        <p:grpSpPr>
          <a:xfrm>
            <a:off x="533400" y="1600200"/>
            <a:ext cx="11125200" cy="4240887"/>
            <a:chOff x="533400" y="1828800"/>
            <a:chExt cx="11125200" cy="4240887"/>
          </a:xfrm>
        </p:grpSpPr>
        <p:sp>
          <p:nvSpPr>
            <p:cNvPr id="15" name="Rectangle 11">
              <a:extLst>
                <a:ext uri="{FF2B5EF4-FFF2-40B4-BE49-F238E27FC236}">
                  <a16:creationId xmlns:a16="http://schemas.microsoft.com/office/drawing/2014/main" id="{52EF0AE0-BC1E-4DB7-98F4-0F549837BDAB}"/>
                </a:ext>
              </a:extLst>
            </p:cNvPr>
            <p:cNvSpPr>
              <a:spLocks noChangeArrowheads="1"/>
            </p:cNvSpPr>
            <p:nvPr/>
          </p:nvSpPr>
          <p:spPr bwMode="auto">
            <a:xfrm>
              <a:off x="4419600" y="1828800"/>
              <a:ext cx="35814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lgn="ctr">
                <a:spcBef>
                  <a:spcPct val="20000"/>
                </a:spcBef>
                <a:defRPr sz="3200">
                  <a:solidFill>
                    <a:schemeClr val="tx1"/>
                  </a:solidFill>
                  <a:latin typeface="Arial" charset="0"/>
                  <a:ea typeface="ＭＳ Ｐゴシック" charset="-128"/>
                </a:defRPr>
              </a:lvl1pPr>
              <a:lvl2pPr marL="742950" indent="-285750" algn="ctr">
                <a:spcBef>
                  <a:spcPct val="20000"/>
                </a:spcBef>
                <a:defRPr sz="2800">
                  <a:solidFill>
                    <a:schemeClr val="tx1"/>
                  </a:solidFill>
                  <a:latin typeface="Arial" charset="0"/>
                  <a:ea typeface="ＭＳ Ｐゴシック" charset="-128"/>
                </a:defRPr>
              </a:lvl2pPr>
              <a:lvl3pPr marL="1143000" indent="-228600" algn="ctr">
                <a:spcBef>
                  <a:spcPct val="20000"/>
                </a:spcBef>
                <a:defRPr sz="2400">
                  <a:solidFill>
                    <a:schemeClr val="tx1"/>
                  </a:solidFill>
                  <a:latin typeface="Arial" charset="0"/>
                  <a:ea typeface="ＭＳ Ｐゴシック" charset="-128"/>
                </a:defRPr>
              </a:lvl3pPr>
              <a:lvl4pPr marL="1600200" indent="-228600" algn="ctr">
                <a:spcBef>
                  <a:spcPct val="20000"/>
                </a:spcBef>
                <a:defRPr sz="2000">
                  <a:solidFill>
                    <a:schemeClr val="tx1"/>
                  </a:solidFill>
                  <a:latin typeface="Arial" charset="0"/>
                  <a:ea typeface="ＭＳ Ｐゴシック" charset="-128"/>
                </a:defRPr>
              </a:lvl4pPr>
              <a:lvl5pPr marL="2057400" indent="-228600" algn="ctr">
                <a:spcBef>
                  <a:spcPct val="20000"/>
                </a:spcBef>
                <a:defRPr sz="2000">
                  <a:solidFill>
                    <a:schemeClr val="tx1"/>
                  </a:solidFill>
                  <a:latin typeface="Arial" charset="0"/>
                  <a:ea typeface="ＭＳ Ｐゴシック" charset="-128"/>
                </a:defRPr>
              </a:lvl5pPr>
              <a:lvl6pPr marL="2514600" indent="-228600" algn="ctr" fontAlgn="base">
                <a:spcBef>
                  <a:spcPct val="20000"/>
                </a:spcBef>
                <a:spcAft>
                  <a:spcPct val="0"/>
                </a:spcAft>
                <a:defRPr sz="2000">
                  <a:solidFill>
                    <a:schemeClr val="tx1"/>
                  </a:solidFill>
                  <a:latin typeface="Arial" charset="0"/>
                  <a:ea typeface="ＭＳ Ｐゴシック" charset="-128"/>
                </a:defRPr>
              </a:lvl6pPr>
              <a:lvl7pPr marL="2971800" indent="-228600" algn="ctr" fontAlgn="base">
                <a:spcBef>
                  <a:spcPct val="20000"/>
                </a:spcBef>
                <a:spcAft>
                  <a:spcPct val="0"/>
                </a:spcAft>
                <a:defRPr sz="2000">
                  <a:solidFill>
                    <a:schemeClr val="tx1"/>
                  </a:solidFill>
                  <a:latin typeface="Arial" charset="0"/>
                  <a:ea typeface="ＭＳ Ｐゴシック" charset="-128"/>
                </a:defRPr>
              </a:lvl7pPr>
              <a:lvl8pPr marL="3429000" indent="-228600" algn="ctr" fontAlgn="base">
                <a:spcBef>
                  <a:spcPct val="20000"/>
                </a:spcBef>
                <a:spcAft>
                  <a:spcPct val="0"/>
                </a:spcAft>
                <a:defRPr sz="2000">
                  <a:solidFill>
                    <a:schemeClr val="tx1"/>
                  </a:solidFill>
                  <a:latin typeface="Arial" charset="0"/>
                  <a:ea typeface="ＭＳ Ｐゴシック" charset="-128"/>
                </a:defRPr>
              </a:lvl8pPr>
              <a:lvl9pPr marL="3886200" indent="-228600" algn="ctr" fontAlgn="base">
                <a:spcBef>
                  <a:spcPct val="20000"/>
                </a:spcBef>
                <a:spcAft>
                  <a:spcPct val="0"/>
                </a:spcAft>
                <a:defRPr sz="2000">
                  <a:solidFill>
                    <a:schemeClr val="tx1"/>
                  </a:solidFill>
                  <a:latin typeface="Arial" charset="0"/>
                  <a:ea typeface="ＭＳ Ｐゴシック" charset="-128"/>
                </a:defRPr>
              </a:lvl9pPr>
            </a:lstStyle>
            <a:p>
              <a:pPr algn="l" eaLnBrk="1" hangingPunct="1">
                <a:spcBef>
                  <a:spcPts val="0"/>
                </a:spcBef>
                <a:spcAft>
                  <a:spcPts val="0"/>
                </a:spcAft>
                <a:buFont typeface="Arial" panose="020B0604020202020204" pitchFamily="34" charset="0"/>
                <a:buChar char="•"/>
                <a:defRPr/>
              </a:pPr>
              <a:r>
                <a:rPr lang="en-US" sz="2500" b="1" dirty="0">
                  <a:latin typeface="DIN-Regular" pitchFamily="2" charset="0"/>
                </a:rPr>
                <a:t>Office</a:t>
              </a:r>
            </a:p>
            <a:p>
              <a:pPr marL="365760" indent="0" algn="l" eaLnBrk="1" hangingPunct="1">
                <a:spcBef>
                  <a:spcPts val="0"/>
                </a:spcBef>
                <a:spcAft>
                  <a:spcPts val="1200"/>
                </a:spcAft>
                <a:defRPr/>
              </a:pPr>
              <a:r>
                <a:rPr lang="en-US" sz="1600" dirty="0">
                  <a:latin typeface="DIN-Regular" pitchFamily="2" charset="0"/>
                </a:rPr>
                <a:t>(9 courses)</a:t>
              </a:r>
            </a:p>
            <a:p>
              <a:pPr algn="l" eaLnBrk="1" hangingPunct="1">
                <a:spcBef>
                  <a:spcPts val="0"/>
                </a:spcBef>
                <a:spcAft>
                  <a:spcPts val="0"/>
                </a:spcAft>
                <a:buFont typeface="Arial" panose="020B0604020202020204" pitchFamily="34" charset="0"/>
                <a:buChar char="•"/>
                <a:defRPr/>
              </a:pPr>
              <a:r>
                <a:rPr lang="en-US" sz="2500" b="1" dirty="0">
                  <a:latin typeface="DIN-Regular" pitchFamily="2" charset="0"/>
                </a:rPr>
                <a:t>Office Technology </a:t>
              </a:r>
            </a:p>
            <a:p>
              <a:pPr marL="365760" indent="0" algn="l" eaLnBrk="1" hangingPunct="1">
                <a:spcBef>
                  <a:spcPts val="0"/>
                </a:spcBef>
                <a:spcAft>
                  <a:spcPts val="1200"/>
                </a:spcAft>
                <a:defRPr/>
              </a:pPr>
              <a:r>
                <a:rPr lang="en-US" sz="1600" dirty="0">
                  <a:latin typeface="DIN-Regular" pitchFamily="2" charset="0"/>
                </a:rPr>
                <a:t>(12 courses)</a:t>
              </a:r>
            </a:p>
            <a:p>
              <a:pPr algn="l" eaLnBrk="1" hangingPunct="1">
                <a:spcAft>
                  <a:spcPts val="0"/>
                </a:spcAft>
                <a:buFont typeface="Arial" panose="020B0604020202020204" pitchFamily="34" charset="0"/>
                <a:buChar char="•"/>
                <a:defRPr/>
              </a:pPr>
              <a:r>
                <a:rPr lang="en-US" sz="2500" b="1" dirty="0">
                  <a:latin typeface="DIN-Regular" pitchFamily="2" charset="0"/>
                </a:rPr>
                <a:t>Customer Service </a:t>
              </a:r>
            </a:p>
            <a:p>
              <a:pPr marL="365760" lvl="1" indent="0" algn="l" eaLnBrk="1" hangingPunct="1">
                <a:spcBef>
                  <a:spcPts val="0"/>
                </a:spcBef>
                <a:spcAft>
                  <a:spcPts val="1200"/>
                </a:spcAft>
                <a:defRPr/>
              </a:pPr>
              <a:r>
                <a:rPr lang="en-US" sz="1600" dirty="0">
                  <a:latin typeface="DIN-Regular" pitchFamily="2" charset="0"/>
                </a:rPr>
                <a:t>(7 courses)</a:t>
              </a:r>
            </a:p>
            <a:p>
              <a:pPr algn="l" eaLnBrk="1" hangingPunct="1">
                <a:spcBef>
                  <a:spcPts val="0"/>
                </a:spcBef>
                <a:spcAft>
                  <a:spcPts val="0"/>
                </a:spcAft>
                <a:buFont typeface="Arial" panose="020B0604020202020204" pitchFamily="34" charset="0"/>
                <a:buChar char="•"/>
                <a:defRPr/>
              </a:pPr>
              <a:r>
                <a:rPr lang="en-US" sz="2500" b="1" dirty="0">
                  <a:latin typeface="DIN-Regular" pitchFamily="2" charset="0"/>
                </a:rPr>
                <a:t>Human Resources </a:t>
              </a:r>
            </a:p>
            <a:p>
              <a:pPr marL="365760" lvl="1" indent="0" algn="l" eaLnBrk="1" hangingPunct="1">
                <a:spcBef>
                  <a:spcPts val="0"/>
                </a:spcBef>
                <a:spcAft>
                  <a:spcPts val="1200"/>
                </a:spcAft>
                <a:defRPr/>
              </a:pPr>
              <a:r>
                <a:rPr lang="en-US" sz="1600" dirty="0">
                  <a:latin typeface="DIN-Regular" pitchFamily="2" charset="0"/>
                </a:rPr>
                <a:t>(6 courses)</a:t>
              </a:r>
            </a:p>
          </p:txBody>
        </p:sp>
        <p:sp>
          <p:nvSpPr>
            <p:cNvPr id="16" name="TextBox 15">
              <a:extLst>
                <a:ext uri="{FF2B5EF4-FFF2-40B4-BE49-F238E27FC236}">
                  <a16:creationId xmlns:a16="http://schemas.microsoft.com/office/drawing/2014/main" id="{333496CE-FEC8-44E5-BDF2-E27CFA8ED119}"/>
                </a:ext>
              </a:extLst>
            </p:cNvPr>
            <p:cNvSpPr txBox="1"/>
            <p:nvPr/>
          </p:nvSpPr>
          <p:spPr>
            <a:xfrm>
              <a:off x="1600200" y="5638800"/>
              <a:ext cx="7620000" cy="430887"/>
            </a:xfrm>
            <a:prstGeom prst="rect">
              <a:avLst/>
            </a:prstGeom>
            <a:noFill/>
          </p:spPr>
          <p:txBody>
            <a:bodyPr wrap="square" rtlCol="0">
              <a:spAutoFit/>
            </a:bodyPr>
            <a:lstStyle/>
            <a:p>
              <a:pPr algn="ctr"/>
              <a:r>
                <a:rPr lang="en-US" sz="2200" b="1" dirty="0">
                  <a:solidFill>
                    <a:srgbClr val="0070B9"/>
                  </a:solidFill>
                  <a:latin typeface="DIN-Regular" pitchFamily="2" charset="0"/>
                </a:rPr>
                <a:t>Training Options:  Face-to-Face (Classroom), Online or On-Site</a:t>
              </a:r>
              <a:endParaRPr lang="en-US" sz="2200" b="1" dirty="0">
                <a:solidFill>
                  <a:srgbClr val="0070B9"/>
                </a:solidFill>
              </a:endParaRPr>
            </a:p>
          </p:txBody>
        </p:sp>
        <p:sp>
          <p:nvSpPr>
            <p:cNvPr id="17" name="Rectangle 16">
              <a:extLst>
                <a:ext uri="{FF2B5EF4-FFF2-40B4-BE49-F238E27FC236}">
                  <a16:creationId xmlns:a16="http://schemas.microsoft.com/office/drawing/2014/main" id="{E7548D89-4883-4837-9259-ED65643DFA29}"/>
                </a:ext>
              </a:extLst>
            </p:cNvPr>
            <p:cNvSpPr>
              <a:spLocks noChangeArrowheads="1"/>
            </p:cNvSpPr>
            <p:nvPr/>
          </p:nvSpPr>
          <p:spPr bwMode="auto">
            <a:xfrm>
              <a:off x="8229600" y="1828800"/>
              <a:ext cx="3429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lgn="ctr">
                <a:spcBef>
                  <a:spcPct val="20000"/>
                </a:spcBef>
                <a:defRPr sz="3200">
                  <a:solidFill>
                    <a:schemeClr val="tx1"/>
                  </a:solidFill>
                  <a:latin typeface="Arial" charset="0"/>
                  <a:ea typeface="ＭＳ Ｐゴシック" charset="-128"/>
                </a:defRPr>
              </a:lvl1pPr>
              <a:lvl2pPr marL="742950" indent="-285750" algn="ctr">
                <a:spcBef>
                  <a:spcPct val="20000"/>
                </a:spcBef>
                <a:defRPr sz="2800">
                  <a:solidFill>
                    <a:schemeClr val="tx1"/>
                  </a:solidFill>
                  <a:latin typeface="Arial" charset="0"/>
                  <a:ea typeface="ＭＳ Ｐゴシック" charset="-128"/>
                </a:defRPr>
              </a:lvl2pPr>
              <a:lvl3pPr marL="1143000" indent="-228600" algn="ctr">
                <a:spcBef>
                  <a:spcPct val="20000"/>
                </a:spcBef>
                <a:defRPr sz="2400">
                  <a:solidFill>
                    <a:schemeClr val="tx1"/>
                  </a:solidFill>
                  <a:latin typeface="Arial" charset="0"/>
                  <a:ea typeface="ＭＳ Ｐゴシック" charset="-128"/>
                </a:defRPr>
              </a:lvl3pPr>
              <a:lvl4pPr marL="1600200" indent="-228600" algn="ctr">
                <a:spcBef>
                  <a:spcPct val="20000"/>
                </a:spcBef>
                <a:defRPr sz="2000">
                  <a:solidFill>
                    <a:schemeClr val="tx1"/>
                  </a:solidFill>
                  <a:latin typeface="Arial" charset="0"/>
                  <a:ea typeface="ＭＳ Ｐゴシック" charset="-128"/>
                </a:defRPr>
              </a:lvl4pPr>
              <a:lvl5pPr marL="2057400" indent="-228600" algn="ctr">
                <a:spcBef>
                  <a:spcPct val="20000"/>
                </a:spcBef>
                <a:defRPr sz="2000">
                  <a:solidFill>
                    <a:schemeClr val="tx1"/>
                  </a:solidFill>
                  <a:latin typeface="Arial" charset="0"/>
                  <a:ea typeface="ＭＳ Ｐゴシック" charset="-128"/>
                </a:defRPr>
              </a:lvl5pPr>
              <a:lvl6pPr marL="2514600" indent="-228600" algn="ctr" fontAlgn="base">
                <a:spcBef>
                  <a:spcPct val="20000"/>
                </a:spcBef>
                <a:spcAft>
                  <a:spcPct val="0"/>
                </a:spcAft>
                <a:defRPr sz="2000">
                  <a:solidFill>
                    <a:schemeClr val="tx1"/>
                  </a:solidFill>
                  <a:latin typeface="Arial" charset="0"/>
                  <a:ea typeface="ＭＳ Ｐゴシック" charset="-128"/>
                </a:defRPr>
              </a:lvl6pPr>
              <a:lvl7pPr marL="2971800" indent="-228600" algn="ctr" fontAlgn="base">
                <a:spcBef>
                  <a:spcPct val="20000"/>
                </a:spcBef>
                <a:spcAft>
                  <a:spcPct val="0"/>
                </a:spcAft>
                <a:defRPr sz="2000">
                  <a:solidFill>
                    <a:schemeClr val="tx1"/>
                  </a:solidFill>
                  <a:latin typeface="Arial" charset="0"/>
                  <a:ea typeface="ＭＳ Ｐゴシック" charset="-128"/>
                </a:defRPr>
              </a:lvl7pPr>
              <a:lvl8pPr marL="3429000" indent="-228600" algn="ctr" fontAlgn="base">
                <a:spcBef>
                  <a:spcPct val="20000"/>
                </a:spcBef>
                <a:spcAft>
                  <a:spcPct val="0"/>
                </a:spcAft>
                <a:defRPr sz="2000">
                  <a:solidFill>
                    <a:schemeClr val="tx1"/>
                  </a:solidFill>
                  <a:latin typeface="Arial" charset="0"/>
                  <a:ea typeface="ＭＳ Ｐゴシック" charset="-128"/>
                </a:defRPr>
              </a:lvl8pPr>
              <a:lvl9pPr marL="3886200" indent="-228600" algn="ctr" fontAlgn="base">
                <a:spcBef>
                  <a:spcPct val="20000"/>
                </a:spcBef>
                <a:spcAft>
                  <a:spcPct val="0"/>
                </a:spcAft>
                <a:defRPr sz="2000">
                  <a:solidFill>
                    <a:schemeClr val="tx1"/>
                  </a:solidFill>
                  <a:latin typeface="Arial" charset="0"/>
                  <a:ea typeface="ＭＳ Ｐゴシック" charset="-128"/>
                </a:defRPr>
              </a:lvl9pPr>
            </a:lstStyle>
            <a:p>
              <a:pPr marL="365760" algn="l" eaLnBrk="1" hangingPunct="1">
                <a:spcBef>
                  <a:spcPts val="0"/>
                </a:spcBef>
                <a:spcAft>
                  <a:spcPts val="0"/>
                </a:spcAft>
                <a:buFont typeface="Arial" panose="020B0604020202020204" pitchFamily="34" charset="0"/>
                <a:buChar char="•"/>
                <a:defRPr/>
              </a:pPr>
              <a:r>
                <a:rPr lang="en-US" sz="2500" b="1" dirty="0">
                  <a:latin typeface="DIN-Regular" pitchFamily="2" charset="0"/>
                </a:rPr>
                <a:t>Leadership </a:t>
              </a:r>
            </a:p>
            <a:p>
              <a:pPr marL="365760" lvl="1" indent="0" algn="l" eaLnBrk="1" hangingPunct="1">
                <a:spcBef>
                  <a:spcPts val="0"/>
                </a:spcBef>
                <a:spcAft>
                  <a:spcPts val="1200"/>
                </a:spcAft>
                <a:defRPr/>
              </a:pPr>
              <a:r>
                <a:rPr lang="en-US" sz="1600" dirty="0">
                  <a:latin typeface="DIN-Regular" pitchFamily="2" charset="0"/>
                </a:rPr>
                <a:t>(7 courses)</a:t>
              </a:r>
            </a:p>
            <a:p>
              <a:pPr marL="308610" algn="l" eaLnBrk="1" hangingPunct="1">
                <a:spcBef>
                  <a:spcPts val="0"/>
                </a:spcBef>
                <a:spcAft>
                  <a:spcPts val="0"/>
                </a:spcAft>
                <a:buFont typeface="Arial" panose="020B0604020202020204" pitchFamily="34" charset="0"/>
                <a:buChar char="•"/>
                <a:defRPr/>
              </a:pPr>
              <a:r>
                <a:rPr lang="en-US" sz="2500" b="1" dirty="0">
                  <a:latin typeface="DIN-Regular" pitchFamily="2" charset="0"/>
                </a:rPr>
                <a:t>Manufacturing </a:t>
              </a:r>
            </a:p>
            <a:p>
              <a:pPr marL="365760" lvl="1" indent="0" algn="l" eaLnBrk="1" hangingPunct="1">
                <a:spcBef>
                  <a:spcPts val="0"/>
                </a:spcBef>
                <a:spcAft>
                  <a:spcPts val="1800"/>
                </a:spcAft>
                <a:defRPr/>
              </a:pPr>
              <a:r>
                <a:rPr lang="en-US" sz="1600" dirty="0">
                  <a:latin typeface="DIN-Regular" pitchFamily="2" charset="0"/>
                </a:rPr>
                <a:t>(16 courses)</a:t>
              </a:r>
            </a:p>
            <a:p>
              <a:pPr algn="l" eaLnBrk="1" hangingPunct="1">
                <a:spcBef>
                  <a:spcPts val="0"/>
                </a:spcBef>
                <a:buFont typeface="Arial" panose="020B0604020202020204" pitchFamily="34" charset="0"/>
                <a:buChar char="•"/>
                <a:defRPr/>
              </a:pPr>
              <a:r>
                <a:rPr lang="en-US" sz="2500" b="1" dirty="0">
                  <a:latin typeface="DIN-Regular" pitchFamily="2" charset="0"/>
                </a:rPr>
                <a:t>Construction </a:t>
              </a:r>
              <a:r>
                <a:rPr lang="en-US" sz="2500" dirty="0">
                  <a:latin typeface="DIN-Regular" pitchFamily="2" charset="0"/>
                </a:rPr>
                <a:t>	</a:t>
              </a:r>
            </a:p>
            <a:p>
              <a:pPr marL="365760" lvl="1" indent="0" algn="l" eaLnBrk="1" hangingPunct="1">
                <a:spcBef>
                  <a:spcPts val="0"/>
                </a:spcBef>
                <a:defRPr/>
              </a:pPr>
              <a:r>
                <a:rPr lang="en-US" sz="1600" dirty="0">
                  <a:latin typeface="DIN-Regular" pitchFamily="2" charset="0"/>
                </a:rPr>
                <a:t>(16 courses)</a:t>
              </a:r>
            </a:p>
          </p:txBody>
        </p:sp>
        <p:pic>
          <p:nvPicPr>
            <p:cNvPr id="18" name="Picture 17">
              <a:extLst>
                <a:ext uri="{FF2B5EF4-FFF2-40B4-BE49-F238E27FC236}">
                  <a16:creationId xmlns:a16="http://schemas.microsoft.com/office/drawing/2014/main" id="{4981B1C8-3933-40DA-81F9-84C8A6041E31}"/>
                </a:ext>
              </a:extLst>
            </p:cNvPr>
            <p:cNvPicPr>
              <a:picLocks noChangeAspect="1"/>
            </p:cNvPicPr>
            <p:nvPr/>
          </p:nvPicPr>
          <p:blipFill rotWithShape="1">
            <a:blip r:embed="rId7"/>
            <a:srcRect l="1172" t="6563"/>
            <a:stretch/>
          </p:blipFill>
          <p:spPr>
            <a:xfrm>
              <a:off x="533400" y="2286000"/>
              <a:ext cx="3276600" cy="2064327"/>
            </a:xfrm>
            <a:prstGeom prst="rect">
              <a:avLst/>
            </a:prstGeom>
          </p:spPr>
        </p:pic>
        <p:grpSp>
          <p:nvGrpSpPr>
            <p:cNvPr id="19" name="Group 18">
              <a:extLst>
                <a:ext uri="{FF2B5EF4-FFF2-40B4-BE49-F238E27FC236}">
                  <a16:creationId xmlns:a16="http://schemas.microsoft.com/office/drawing/2014/main" id="{8FECC340-03D5-44D0-A612-3C01996B0600}"/>
                </a:ext>
              </a:extLst>
            </p:cNvPr>
            <p:cNvGrpSpPr/>
            <p:nvPr/>
          </p:nvGrpSpPr>
          <p:grpSpPr>
            <a:xfrm>
              <a:off x="9906000" y="4419600"/>
              <a:ext cx="1219200" cy="1481554"/>
              <a:chOff x="9906000" y="4419600"/>
              <a:chExt cx="1219200" cy="1481554"/>
            </a:xfrm>
          </p:grpSpPr>
          <p:pic>
            <p:nvPicPr>
              <p:cNvPr id="20" name="Picture 19">
                <a:extLst>
                  <a:ext uri="{FF2B5EF4-FFF2-40B4-BE49-F238E27FC236}">
                    <a16:creationId xmlns:a16="http://schemas.microsoft.com/office/drawing/2014/main" id="{A1F390BD-E78E-430C-8B89-E977572F2594}"/>
                  </a:ext>
                </a:extLst>
              </p:cNvPr>
              <p:cNvPicPr>
                <a:picLocks noChangeAspect="1"/>
              </p:cNvPicPr>
              <p:nvPr/>
            </p:nvPicPr>
            <p:blipFill>
              <a:blip r:embed="rId8"/>
              <a:stretch>
                <a:fillRect/>
              </a:stretch>
            </p:blipFill>
            <p:spPr>
              <a:xfrm>
                <a:off x="9906000" y="4419600"/>
                <a:ext cx="1198150" cy="1186148"/>
              </a:xfrm>
              <a:prstGeom prst="rect">
                <a:avLst/>
              </a:prstGeom>
            </p:spPr>
          </p:pic>
          <p:sp>
            <p:nvSpPr>
              <p:cNvPr id="21" name="TextBox 20">
                <a:extLst>
                  <a:ext uri="{FF2B5EF4-FFF2-40B4-BE49-F238E27FC236}">
                    <a16:creationId xmlns:a16="http://schemas.microsoft.com/office/drawing/2014/main" id="{0181C8E1-E0A3-4665-80C8-406CDD2D134C}"/>
                  </a:ext>
                </a:extLst>
              </p:cNvPr>
              <p:cNvSpPr txBox="1"/>
              <p:nvPr/>
            </p:nvSpPr>
            <p:spPr>
              <a:xfrm>
                <a:off x="9906000" y="5562600"/>
                <a:ext cx="1219200" cy="338554"/>
              </a:xfrm>
              <a:prstGeom prst="rect">
                <a:avLst/>
              </a:prstGeom>
              <a:noFill/>
            </p:spPr>
            <p:txBody>
              <a:bodyPr wrap="square" rtlCol="0">
                <a:spAutoFit/>
              </a:bodyPr>
              <a:lstStyle/>
              <a:p>
                <a:pPr algn="ctr"/>
                <a:r>
                  <a:rPr lang="en-US" sz="1600" b="1" i="1" dirty="0">
                    <a:latin typeface="DIN-Regular"/>
                  </a:rPr>
                  <a:t>SSB Catalog</a:t>
                </a:r>
              </a:p>
            </p:txBody>
          </p:sp>
        </p:grpSp>
      </p:grpSp>
    </p:spTree>
    <p:extLst>
      <p:ext uri="{BB962C8B-B14F-4D97-AF65-F5344CB8AC3E}">
        <p14:creationId xmlns:p14="http://schemas.microsoft.com/office/powerpoint/2010/main" val="212744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99E616-F351-7847-92B8-EE22B828372E}"/>
              </a:ext>
            </a:extLst>
          </p:cNvPr>
          <p:cNvPicPr>
            <a:picLocks noChangeAspect="1"/>
          </p:cNvPicPr>
          <p:nvPr/>
        </p:nvPicPr>
        <p:blipFill rotWithShape="1">
          <a:blip r:embed="rId3"/>
          <a:srcRect t="811" r="6706" b="843"/>
          <a:stretch/>
        </p:blipFill>
        <p:spPr>
          <a:xfrm>
            <a:off x="4495800" y="0"/>
            <a:ext cx="7583753" cy="6177612"/>
          </a:xfrm>
          <a:prstGeom prst="rect">
            <a:avLst/>
          </a:prstGeom>
        </p:spPr>
      </p:pic>
      <p:sp>
        <p:nvSpPr>
          <p:cNvPr id="23" name="Title 1">
            <a:extLst>
              <a:ext uri="{FF2B5EF4-FFF2-40B4-BE49-F238E27FC236}">
                <a16:creationId xmlns:a16="http://schemas.microsoft.com/office/drawing/2014/main" id="{E531B41A-48EB-A749-8C7A-6D30FE92C4F7}"/>
              </a:ext>
            </a:extLst>
          </p:cNvPr>
          <p:cNvSpPr txBox="1">
            <a:spLocks/>
          </p:cNvSpPr>
          <p:nvPr/>
        </p:nvSpPr>
        <p:spPr>
          <a:xfrm>
            <a:off x="457200" y="228600"/>
            <a:ext cx="4787069" cy="12192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tx1"/>
                </a:solidFill>
                <a:latin typeface="DIN Bold" pitchFamily="2" charset="0"/>
                <a:ea typeface="+mj-ea"/>
                <a:cs typeface="+mj-cs"/>
              </a:defRPr>
            </a:lvl1pPr>
          </a:lstStyle>
          <a:p>
            <a:r>
              <a:rPr lang="en-US" sz="4000" dirty="0">
                <a:solidFill>
                  <a:srgbClr val="0070B9"/>
                </a:solidFill>
                <a:effectLst>
                  <a:outerShdw blurRad="38100" dist="38100" dir="2700000" algn="tl">
                    <a:srgbClr val="000000">
                      <a:alpha val="43137"/>
                    </a:srgbClr>
                  </a:outerShdw>
                </a:effectLst>
                <a:latin typeface="DIN"/>
                <a:cs typeface="Arial" panose="020B0604020202020204" pitchFamily="34" charset="0"/>
              </a:rPr>
              <a:t>The Alamo Colleges District Family</a:t>
            </a:r>
          </a:p>
        </p:txBody>
      </p:sp>
      <p:sp>
        <p:nvSpPr>
          <p:cNvPr id="14" name="Rectangle 11">
            <a:extLst>
              <a:ext uri="{FF2B5EF4-FFF2-40B4-BE49-F238E27FC236}">
                <a16:creationId xmlns:a16="http://schemas.microsoft.com/office/drawing/2014/main" id="{4974CCE6-E198-C346-B151-7503D8EC0B87}"/>
              </a:ext>
            </a:extLst>
          </p:cNvPr>
          <p:cNvSpPr>
            <a:spLocks noChangeArrowheads="1"/>
          </p:cNvSpPr>
          <p:nvPr/>
        </p:nvSpPr>
        <p:spPr bwMode="auto">
          <a:xfrm>
            <a:off x="457200" y="1371600"/>
            <a:ext cx="5686229"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lgn="ctr">
              <a:spcBef>
                <a:spcPct val="20000"/>
              </a:spcBef>
              <a:defRPr sz="3200">
                <a:solidFill>
                  <a:schemeClr val="tx1"/>
                </a:solidFill>
                <a:latin typeface="Arial" charset="0"/>
                <a:ea typeface="ＭＳ Ｐゴシック" charset="-128"/>
              </a:defRPr>
            </a:lvl1pPr>
            <a:lvl2pPr marL="742950" indent="-285750" algn="ctr">
              <a:spcBef>
                <a:spcPct val="20000"/>
              </a:spcBef>
              <a:defRPr sz="2800">
                <a:solidFill>
                  <a:schemeClr val="tx1"/>
                </a:solidFill>
                <a:latin typeface="Arial" charset="0"/>
                <a:ea typeface="ＭＳ Ｐゴシック" charset="-128"/>
              </a:defRPr>
            </a:lvl2pPr>
            <a:lvl3pPr marL="1143000" indent="-228600" algn="ctr">
              <a:spcBef>
                <a:spcPct val="20000"/>
              </a:spcBef>
              <a:defRPr sz="2400">
                <a:solidFill>
                  <a:schemeClr val="tx1"/>
                </a:solidFill>
                <a:latin typeface="Arial" charset="0"/>
                <a:ea typeface="ＭＳ Ｐゴシック" charset="-128"/>
              </a:defRPr>
            </a:lvl3pPr>
            <a:lvl4pPr marL="1600200" indent="-228600" algn="ctr">
              <a:spcBef>
                <a:spcPct val="20000"/>
              </a:spcBef>
              <a:defRPr sz="2000">
                <a:solidFill>
                  <a:schemeClr val="tx1"/>
                </a:solidFill>
                <a:latin typeface="Arial" charset="0"/>
                <a:ea typeface="ＭＳ Ｐゴシック" charset="-128"/>
              </a:defRPr>
            </a:lvl4pPr>
            <a:lvl5pPr marL="2057400" indent="-228600" algn="ctr">
              <a:spcBef>
                <a:spcPct val="20000"/>
              </a:spcBef>
              <a:defRPr sz="2000">
                <a:solidFill>
                  <a:schemeClr val="tx1"/>
                </a:solidFill>
                <a:latin typeface="Arial" charset="0"/>
                <a:ea typeface="ＭＳ Ｐゴシック" charset="-128"/>
              </a:defRPr>
            </a:lvl5pPr>
            <a:lvl6pPr marL="2514600" indent="-228600" algn="ctr" fontAlgn="base">
              <a:spcBef>
                <a:spcPct val="20000"/>
              </a:spcBef>
              <a:spcAft>
                <a:spcPct val="0"/>
              </a:spcAft>
              <a:defRPr sz="2000">
                <a:solidFill>
                  <a:schemeClr val="tx1"/>
                </a:solidFill>
                <a:latin typeface="Arial" charset="0"/>
                <a:ea typeface="ＭＳ Ｐゴシック" charset="-128"/>
              </a:defRPr>
            </a:lvl6pPr>
            <a:lvl7pPr marL="2971800" indent="-228600" algn="ctr" fontAlgn="base">
              <a:spcBef>
                <a:spcPct val="20000"/>
              </a:spcBef>
              <a:spcAft>
                <a:spcPct val="0"/>
              </a:spcAft>
              <a:defRPr sz="2000">
                <a:solidFill>
                  <a:schemeClr val="tx1"/>
                </a:solidFill>
                <a:latin typeface="Arial" charset="0"/>
                <a:ea typeface="ＭＳ Ｐゴシック" charset="-128"/>
              </a:defRPr>
            </a:lvl7pPr>
            <a:lvl8pPr marL="3429000" indent="-228600" algn="ctr" fontAlgn="base">
              <a:spcBef>
                <a:spcPct val="20000"/>
              </a:spcBef>
              <a:spcAft>
                <a:spcPct val="0"/>
              </a:spcAft>
              <a:defRPr sz="2000">
                <a:solidFill>
                  <a:schemeClr val="tx1"/>
                </a:solidFill>
                <a:latin typeface="Arial" charset="0"/>
                <a:ea typeface="ＭＳ Ｐゴシック" charset="-128"/>
              </a:defRPr>
            </a:lvl8pPr>
            <a:lvl9pPr marL="3886200" indent="-228600" algn="ctr" fontAlgn="base">
              <a:spcBef>
                <a:spcPct val="20000"/>
              </a:spcBef>
              <a:spcAft>
                <a:spcPct val="0"/>
              </a:spcAft>
              <a:defRPr sz="2000">
                <a:solidFill>
                  <a:schemeClr val="tx1"/>
                </a:solidFill>
                <a:latin typeface="Arial" charset="0"/>
                <a:ea typeface="ＭＳ Ｐゴシック" charset="-128"/>
              </a:defRPr>
            </a:lvl9pPr>
          </a:lstStyle>
          <a:p>
            <a:pPr marL="457200" indent="-457200" algn="l" eaLnBrk="1" hangingPunct="1">
              <a:spcBef>
                <a:spcPts val="672"/>
              </a:spcBef>
              <a:buFont typeface="Arial" panose="020B0604020202020204" pitchFamily="34" charset="0"/>
              <a:buChar char="•"/>
              <a:defRPr/>
            </a:pPr>
            <a:r>
              <a:rPr lang="en-US" altLang="en-US" sz="2000" b="1" dirty="0">
                <a:latin typeface="DIS"/>
                <a:cs typeface="Arial" panose="020B0604020202020204" pitchFamily="34" charset="0"/>
              </a:rPr>
              <a:t>5 Colleges</a:t>
            </a:r>
          </a:p>
          <a:p>
            <a:pPr marL="857250" lvl="1" indent="-182880" algn="l" eaLnBrk="1" hangingPunct="1">
              <a:spcBef>
                <a:spcPts val="72"/>
              </a:spcBef>
              <a:buFont typeface="Arial" panose="020B0604020202020204" pitchFamily="34" charset="0"/>
              <a:buChar char="•"/>
              <a:defRPr/>
            </a:pPr>
            <a:r>
              <a:rPr lang="en-US" altLang="en-US" sz="1600" b="1" dirty="0">
                <a:solidFill>
                  <a:srgbClr val="D53730"/>
                </a:solidFill>
                <a:latin typeface="DIS"/>
                <a:cs typeface="Arial" panose="020B0604020202020204" pitchFamily="34" charset="0"/>
              </a:rPr>
              <a:t>San Antonio College</a:t>
            </a:r>
          </a:p>
          <a:p>
            <a:pPr marL="857250" lvl="1" indent="-182880" algn="l" eaLnBrk="1" hangingPunct="1">
              <a:spcBef>
                <a:spcPts val="72"/>
              </a:spcBef>
              <a:buFont typeface="Arial" panose="020B0604020202020204" pitchFamily="34" charset="0"/>
              <a:buChar char="•"/>
              <a:defRPr/>
            </a:pPr>
            <a:r>
              <a:rPr lang="en-US" altLang="en-US" sz="1600" b="1" dirty="0">
                <a:solidFill>
                  <a:srgbClr val="002596"/>
                </a:solidFill>
                <a:latin typeface="DIS"/>
                <a:cs typeface="Arial" panose="020B0604020202020204" pitchFamily="34" charset="0"/>
              </a:rPr>
              <a:t>St. Philip’s College</a:t>
            </a:r>
          </a:p>
          <a:p>
            <a:pPr marL="857250" lvl="1" indent="-182880" algn="l" eaLnBrk="1" hangingPunct="1">
              <a:spcBef>
                <a:spcPts val="72"/>
              </a:spcBef>
              <a:buFont typeface="Arial" panose="020B0604020202020204" pitchFamily="34" charset="0"/>
              <a:buChar char="•"/>
              <a:defRPr/>
            </a:pPr>
            <a:r>
              <a:rPr lang="en-US" altLang="en-US" sz="1600" b="1" dirty="0">
                <a:solidFill>
                  <a:srgbClr val="44968D"/>
                </a:solidFill>
                <a:latin typeface="DIS"/>
                <a:cs typeface="Arial" panose="020B0604020202020204" pitchFamily="34" charset="0"/>
              </a:rPr>
              <a:t>Palo Alto College</a:t>
            </a:r>
          </a:p>
          <a:p>
            <a:pPr marL="857250" lvl="1" indent="-182880" algn="l" eaLnBrk="1" hangingPunct="1">
              <a:spcBef>
                <a:spcPts val="72"/>
              </a:spcBef>
              <a:buFont typeface="Arial" panose="020B0604020202020204" pitchFamily="34" charset="0"/>
              <a:buChar char="•"/>
              <a:defRPr/>
            </a:pPr>
            <a:r>
              <a:rPr lang="en-US" altLang="en-US" sz="1600" b="1" dirty="0">
                <a:solidFill>
                  <a:srgbClr val="854D94"/>
                </a:solidFill>
                <a:latin typeface="DIS"/>
                <a:cs typeface="Arial" panose="020B0604020202020204" pitchFamily="34" charset="0"/>
              </a:rPr>
              <a:t>Northwest Vista College</a:t>
            </a:r>
          </a:p>
          <a:p>
            <a:pPr marL="857250" lvl="1" indent="-182880" algn="l" eaLnBrk="1" hangingPunct="1">
              <a:spcBef>
                <a:spcPts val="72"/>
              </a:spcBef>
              <a:buFont typeface="Arial" panose="020B0604020202020204" pitchFamily="34" charset="0"/>
              <a:buChar char="•"/>
              <a:defRPr/>
            </a:pPr>
            <a:r>
              <a:rPr lang="en-US" altLang="en-US" sz="1600" b="1" dirty="0">
                <a:solidFill>
                  <a:srgbClr val="81B855"/>
                </a:solidFill>
                <a:latin typeface="DIS"/>
                <a:cs typeface="Arial" panose="020B0604020202020204" pitchFamily="34" charset="0"/>
              </a:rPr>
              <a:t>Northeast Lakeview College</a:t>
            </a:r>
          </a:p>
          <a:p>
            <a:pPr marL="457200" indent="-457200" algn="l" eaLnBrk="1" hangingPunct="1">
              <a:spcBef>
                <a:spcPts val="672"/>
              </a:spcBef>
              <a:buFont typeface="Arial" panose="020B0604020202020204" pitchFamily="34" charset="0"/>
              <a:buChar char="•"/>
              <a:defRPr/>
            </a:pPr>
            <a:r>
              <a:rPr lang="en-US" altLang="en-US" sz="2000" b="1" dirty="0">
                <a:latin typeface="DIS"/>
                <a:cs typeface="Arial" panose="020B0604020202020204" pitchFamily="34" charset="0"/>
              </a:rPr>
              <a:t>7 Education &amp; Training Centers</a:t>
            </a:r>
          </a:p>
          <a:p>
            <a:pPr marL="857250" lvl="1" indent="-182880" algn="l" eaLnBrk="1" hangingPunct="1">
              <a:spcBef>
                <a:spcPts val="72"/>
              </a:spcBef>
              <a:buFont typeface="Arial" panose="020B0604020202020204" pitchFamily="34" charset="0"/>
              <a:buChar char="•"/>
              <a:defRPr/>
            </a:pPr>
            <a:r>
              <a:rPr lang="en-US" altLang="en-US" sz="1600" b="1" dirty="0">
                <a:solidFill>
                  <a:srgbClr val="0070C0"/>
                </a:solidFill>
                <a:latin typeface="DIS"/>
                <a:cs typeface="Arial" panose="020B0604020202020204" pitchFamily="34" charset="0"/>
              </a:rPr>
              <a:t>Greater Kerrville (GTC)</a:t>
            </a:r>
          </a:p>
          <a:p>
            <a:pPr marL="857250" lvl="1" indent="-182880" algn="l" eaLnBrk="1" hangingPunct="1">
              <a:spcBef>
                <a:spcPts val="72"/>
              </a:spcBef>
              <a:buFont typeface="Arial" panose="020B0604020202020204" pitchFamily="34" charset="0"/>
              <a:buChar char="•"/>
              <a:defRPr/>
            </a:pPr>
            <a:r>
              <a:rPr lang="en-US" altLang="en-US" sz="1600" b="1" dirty="0">
                <a:solidFill>
                  <a:srgbClr val="0070C0"/>
                </a:solidFill>
                <a:latin typeface="DIS"/>
                <a:cs typeface="Arial" panose="020B0604020202020204" pitchFamily="34" charset="0"/>
              </a:rPr>
              <a:t>Central Texas Technology (CTTC)</a:t>
            </a:r>
          </a:p>
          <a:p>
            <a:pPr marL="857250" lvl="1" indent="-182880" algn="l" eaLnBrk="1" hangingPunct="1">
              <a:spcBef>
                <a:spcPts val="72"/>
              </a:spcBef>
              <a:buFont typeface="Arial" panose="020B0604020202020204" pitchFamily="34" charset="0"/>
              <a:buChar char="•"/>
              <a:defRPr/>
            </a:pPr>
            <a:r>
              <a:rPr lang="en-US" altLang="en-US" sz="1600" b="1" dirty="0">
                <a:solidFill>
                  <a:srgbClr val="0070C0"/>
                </a:solidFill>
                <a:latin typeface="DIS"/>
                <a:cs typeface="Arial" panose="020B0604020202020204" pitchFamily="34" charset="0"/>
              </a:rPr>
              <a:t>Eastside (ETTC)</a:t>
            </a:r>
          </a:p>
          <a:p>
            <a:pPr marL="857250" lvl="1" indent="-182880" algn="l" eaLnBrk="1" hangingPunct="1">
              <a:spcBef>
                <a:spcPts val="72"/>
              </a:spcBef>
              <a:buFont typeface="Arial" panose="020B0604020202020204" pitchFamily="34" charset="0"/>
              <a:buChar char="•"/>
              <a:defRPr/>
            </a:pPr>
            <a:r>
              <a:rPr lang="en-US" altLang="en-US" sz="1600" b="1" dirty="0">
                <a:solidFill>
                  <a:srgbClr val="0070C0"/>
                </a:solidFill>
                <a:latin typeface="DIS"/>
                <a:cs typeface="Arial" panose="020B0604020202020204" pitchFamily="34" charset="0"/>
              </a:rPr>
              <a:t>Westside (WETC)</a:t>
            </a:r>
          </a:p>
          <a:p>
            <a:pPr marL="857250" lvl="1" indent="-182880" algn="l" eaLnBrk="1" hangingPunct="1">
              <a:spcBef>
                <a:spcPts val="72"/>
              </a:spcBef>
              <a:buFont typeface="Arial" panose="020B0604020202020204" pitchFamily="34" charset="0"/>
              <a:buChar char="•"/>
              <a:defRPr/>
            </a:pPr>
            <a:r>
              <a:rPr lang="en-US" altLang="en-US" sz="1600" b="1" dirty="0">
                <a:solidFill>
                  <a:srgbClr val="0070C0"/>
                </a:solidFill>
                <a:latin typeface="DIS"/>
                <a:cs typeface="Arial" panose="020B0604020202020204" pitchFamily="34" charset="0"/>
              </a:rPr>
              <a:t>Workforce Center of Excellence (WCOE)</a:t>
            </a:r>
          </a:p>
          <a:p>
            <a:pPr marL="857250" lvl="1" indent="-182880" algn="l" eaLnBrk="1" hangingPunct="1">
              <a:spcBef>
                <a:spcPts val="72"/>
              </a:spcBef>
              <a:buFont typeface="Arial" panose="020B0604020202020204" pitchFamily="34" charset="0"/>
              <a:buChar char="•"/>
              <a:defRPr/>
            </a:pPr>
            <a:r>
              <a:rPr lang="en-US" altLang="en-US" sz="1600" b="1" dirty="0">
                <a:solidFill>
                  <a:srgbClr val="0070C0"/>
                </a:solidFill>
                <a:latin typeface="DIS"/>
                <a:cs typeface="Arial" panose="020B0604020202020204" pitchFamily="34" charset="0"/>
              </a:rPr>
              <a:t>Brackenridge &amp; Harlandale (BETC/HETC)</a:t>
            </a:r>
          </a:p>
          <a:p>
            <a:pPr marL="457200" indent="-457200" algn="l" eaLnBrk="1" hangingPunct="1">
              <a:spcBef>
                <a:spcPts val="672"/>
              </a:spcBef>
              <a:buFont typeface="Arial" panose="020B0604020202020204" pitchFamily="34" charset="0"/>
              <a:buChar char="•"/>
              <a:defRPr/>
            </a:pPr>
            <a:r>
              <a:rPr lang="en-US" altLang="en-US" sz="2000" b="1" dirty="0">
                <a:latin typeface="DIS"/>
                <a:cs typeface="Arial" panose="020B0604020202020204" pitchFamily="34" charset="0"/>
              </a:rPr>
              <a:t>2023 New Centers</a:t>
            </a:r>
          </a:p>
          <a:p>
            <a:pPr marL="857250" lvl="1" indent="-182880" algn="l" eaLnBrk="1" hangingPunct="1">
              <a:spcBef>
                <a:spcPts val="72"/>
              </a:spcBef>
              <a:buFont typeface="Arial" panose="020B0604020202020204" pitchFamily="34" charset="0"/>
              <a:buChar char="•"/>
              <a:defRPr/>
            </a:pPr>
            <a:r>
              <a:rPr lang="en-US" altLang="en-US" sz="1600" b="1" dirty="0">
                <a:solidFill>
                  <a:srgbClr val="0070C0"/>
                </a:solidFill>
                <a:latin typeface="DIS"/>
                <a:cs typeface="Arial" panose="020B0604020202020204" pitchFamily="34" charset="0"/>
              </a:rPr>
              <a:t>Southside (SETC)</a:t>
            </a:r>
          </a:p>
          <a:p>
            <a:pPr marL="857250" lvl="1" indent="-182880" algn="l" eaLnBrk="1" hangingPunct="1">
              <a:spcBef>
                <a:spcPts val="72"/>
              </a:spcBef>
              <a:buFont typeface="Arial" panose="020B0604020202020204" pitchFamily="34" charset="0"/>
              <a:buChar char="•"/>
              <a:defRPr/>
            </a:pPr>
            <a:r>
              <a:rPr lang="en-US" altLang="en-US" sz="1600" b="1" dirty="0">
                <a:solidFill>
                  <a:srgbClr val="0070C0"/>
                </a:solidFill>
                <a:latin typeface="DIS"/>
                <a:cs typeface="Arial" panose="020B0604020202020204" pitchFamily="34" charset="0"/>
              </a:rPr>
              <a:t>Northeast (NWETC)</a:t>
            </a:r>
          </a:p>
          <a:p>
            <a:pPr marL="857250" lvl="1" indent="-182880" algn="l" eaLnBrk="1" hangingPunct="1">
              <a:spcBef>
                <a:spcPts val="72"/>
              </a:spcBef>
              <a:buFont typeface="Arial" panose="020B0604020202020204" pitchFamily="34" charset="0"/>
              <a:buChar char="•"/>
              <a:defRPr/>
            </a:pPr>
            <a:endParaRPr lang="en-US" altLang="en-US" sz="2000" dirty="0">
              <a:solidFill>
                <a:srgbClr val="0070C0"/>
              </a:solidFill>
              <a:latin typeface="DIS"/>
              <a:cs typeface="Arial" panose="020B0604020202020204" pitchFamily="34" charset="0"/>
            </a:endParaRPr>
          </a:p>
        </p:txBody>
      </p:sp>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l="43108"/>
          <a:stretch>
            <a:fillRect/>
          </a:stretch>
        </p:blipFill>
        <p:spPr bwMode="auto">
          <a:xfrm>
            <a:off x="9448800" y="5473700"/>
            <a:ext cx="2468563"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
            <a:extLst>
              <a:ext uri="{FF2B5EF4-FFF2-40B4-BE49-F238E27FC236}">
                <a16:creationId xmlns:a16="http://schemas.microsoft.com/office/drawing/2014/main" id="{791CBCAD-CD29-42B4-9F59-A140E1D35EF5}"/>
              </a:ext>
            </a:extLst>
          </p:cNvPr>
          <p:cNvGrpSpPr>
            <a:grpSpLocks/>
          </p:cNvGrpSpPr>
          <p:nvPr/>
        </p:nvGrpSpPr>
        <p:grpSpPr bwMode="auto">
          <a:xfrm>
            <a:off x="0" y="6145213"/>
            <a:ext cx="12192000" cy="712787"/>
            <a:chOff x="0" y="6145213"/>
            <a:chExt cx="12192000" cy="712787"/>
          </a:xfrm>
        </p:grpSpPr>
        <p:grpSp>
          <p:nvGrpSpPr>
            <p:cNvPr id="10" name="Group 1">
              <a:extLst>
                <a:ext uri="{FF2B5EF4-FFF2-40B4-BE49-F238E27FC236}">
                  <a16:creationId xmlns:a16="http://schemas.microsoft.com/office/drawing/2014/main" id="{67BC7DD3-1706-41C3-80AD-EC9F9E402385}"/>
                </a:ext>
              </a:extLst>
            </p:cNvPr>
            <p:cNvGrpSpPr>
              <a:grpSpLocks/>
            </p:cNvGrpSpPr>
            <p:nvPr/>
          </p:nvGrpSpPr>
          <p:grpSpPr bwMode="auto">
            <a:xfrm>
              <a:off x="0" y="6145213"/>
              <a:ext cx="12192000" cy="712787"/>
              <a:chOff x="0" y="6145212"/>
              <a:chExt cx="12192000" cy="712788"/>
            </a:xfrm>
          </p:grpSpPr>
          <p:pic>
            <p:nvPicPr>
              <p:cNvPr id="16" name="Picture 2" descr="title">
                <a:extLst>
                  <a:ext uri="{FF2B5EF4-FFF2-40B4-BE49-F238E27FC236}">
                    <a16:creationId xmlns:a16="http://schemas.microsoft.com/office/drawing/2014/main" id="{ED603410-0028-4BB2-A770-9698F1A591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a:extLst>
                  <a:ext uri="{FF2B5EF4-FFF2-40B4-BE49-F238E27FC236}">
                    <a16:creationId xmlns:a16="http://schemas.microsoft.com/office/drawing/2014/main" id="{27142426-4E25-4AC6-B7F8-064099134C0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1">
              <a:extLst>
                <a:ext uri="{FF2B5EF4-FFF2-40B4-BE49-F238E27FC236}">
                  <a16:creationId xmlns:a16="http://schemas.microsoft.com/office/drawing/2014/main" id="{F42C2557-1F58-441A-B74D-5FA480633ACC}"/>
                </a:ext>
              </a:extLst>
            </p:cNvPr>
            <p:cNvGrpSpPr>
              <a:grpSpLocks/>
            </p:cNvGrpSpPr>
            <p:nvPr/>
          </p:nvGrpSpPr>
          <p:grpSpPr bwMode="auto">
            <a:xfrm>
              <a:off x="9231313" y="6242050"/>
              <a:ext cx="2120900" cy="565150"/>
              <a:chOff x="7443039" y="5334000"/>
              <a:chExt cx="3148761" cy="838200"/>
            </a:xfrm>
          </p:grpSpPr>
          <p:pic>
            <p:nvPicPr>
              <p:cNvPr id="13" name="Picture 7" descr="ATD-LeaderCollegeDistinctionLogo2-Fnl (White).png">
                <a:extLst>
                  <a:ext uri="{FF2B5EF4-FFF2-40B4-BE49-F238E27FC236}">
                    <a16:creationId xmlns:a16="http://schemas.microsoft.com/office/drawing/2014/main" id="{9F7EE818-F66F-4419-9292-DCA86A4E459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73620" y="5410200"/>
                <a:ext cx="1218180" cy="67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2018-Baldrige-Award-Recipient-Logo-CS6.png">
                <a:extLst>
                  <a:ext uri="{FF2B5EF4-FFF2-40B4-BE49-F238E27FC236}">
                    <a16:creationId xmlns:a16="http://schemas.microsoft.com/office/drawing/2014/main" id="{7556FEB1-E168-4FE7-90EA-BF2F0A09BC0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43039" y="5334000"/>
                <a:ext cx="1548561"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 name="TextBox 3">
            <a:extLst>
              <a:ext uri="{FF2B5EF4-FFF2-40B4-BE49-F238E27FC236}">
                <a16:creationId xmlns:a16="http://schemas.microsoft.com/office/drawing/2014/main" id="{AEBD6FC4-2604-1766-CE56-B705DDE01578}"/>
              </a:ext>
            </a:extLst>
          </p:cNvPr>
          <p:cNvSpPr txBox="1"/>
          <p:nvPr/>
        </p:nvSpPr>
        <p:spPr>
          <a:xfrm>
            <a:off x="9067800" y="228600"/>
            <a:ext cx="2971800" cy="461665"/>
          </a:xfrm>
          <a:prstGeom prst="rect">
            <a:avLst/>
          </a:prstGeom>
          <a:noFill/>
        </p:spPr>
        <p:txBody>
          <a:bodyPr wrap="square" rtlCol="0">
            <a:spAutoFit/>
          </a:bodyPr>
          <a:lstStyle/>
          <a:p>
            <a:r>
              <a:rPr lang="en-US" b="1" dirty="0"/>
              <a:t>Serving 8 Counties</a:t>
            </a:r>
          </a:p>
        </p:txBody>
      </p:sp>
    </p:spTree>
    <p:extLst>
      <p:ext uri="{BB962C8B-B14F-4D97-AF65-F5344CB8AC3E}">
        <p14:creationId xmlns:p14="http://schemas.microsoft.com/office/powerpoint/2010/main" val="3762740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75CCA52C-4503-B442-AF11-A9A2B15CC54B}"/>
              </a:ext>
            </a:extLst>
          </p:cNvPr>
          <p:cNvSpPr>
            <a:spLocks noChangeArrowheads="1"/>
          </p:cNvSpPr>
          <p:nvPr/>
        </p:nvSpPr>
        <p:spPr bwMode="auto">
          <a:xfrm>
            <a:off x="838200" y="266700"/>
            <a:ext cx="10287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3200" b="1" dirty="0">
              <a:solidFill>
                <a:srgbClr val="0072BB"/>
              </a:solidFill>
              <a:effectLst>
                <a:outerShdw blurRad="38100" dist="38100" dir="2700000" algn="tl">
                  <a:srgbClr val="000000">
                    <a:alpha val="43137"/>
                  </a:srgbClr>
                </a:outerShdw>
              </a:effectLst>
              <a:latin typeface="DIN" pitchFamily="2" charset="0"/>
            </a:endParaRPr>
          </a:p>
        </p:txBody>
      </p:sp>
      <p:grpSp>
        <p:nvGrpSpPr>
          <p:cNvPr id="6" name="Group 1">
            <a:extLst>
              <a:ext uri="{FF2B5EF4-FFF2-40B4-BE49-F238E27FC236}">
                <a16:creationId xmlns:a16="http://schemas.microsoft.com/office/drawing/2014/main" id="{E4608D9F-A3FE-0745-9550-63A9AC785EEF}"/>
              </a:ext>
            </a:extLst>
          </p:cNvPr>
          <p:cNvGrpSpPr>
            <a:grpSpLocks/>
          </p:cNvGrpSpPr>
          <p:nvPr/>
        </p:nvGrpSpPr>
        <p:grpSpPr bwMode="auto">
          <a:xfrm>
            <a:off x="0" y="6145213"/>
            <a:ext cx="12192000" cy="712787"/>
            <a:chOff x="0" y="6145212"/>
            <a:chExt cx="12192000" cy="712788"/>
          </a:xfrm>
        </p:grpSpPr>
        <p:pic>
          <p:nvPicPr>
            <p:cNvPr id="7" name="Picture 2" descr="title">
              <a:extLst>
                <a:ext uri="{FF2B5EF4-FFF2-40B4-BE49-F238E27FC236}">
                  <a16:creationId xmlns:a16="http://schemas.microsoft.com/office/drawing/2014/main" id="{B6394B78-5F46-8A43-AEC9-EA7A49BF4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98D756DB-0A74-604D-BFC3-594FC3A246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5FA04E10-6016-C649-BC05-697BE3A57B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6177611"/>
              <a:ext cx="1158827" cy="64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a:extLst>
              <a:ext uri="{FF2B5EF4-FFF2-40B4-BE49-F238E27FC236}">
                <a16:creationId xmlns:a16="http://schemas.microsoft.com/office/drawing/2014/main" id="{70FA24EE-274C-764A-AC9F-91B799C3CA18}"/>
              </a:ext>
            </a:extLst>
          </p:cNvPr>
          <p:cNvPicPr>
            <a:picLocks noChangeAspect="1"/>
          </p:cNvPicPr>
          <p:nvPr/>
        </p:nvPicPr>
        <p:blipFill rotWithShape="1">
          <a:blip r:embed="rId5"/>
          <a:srcRect l="7158" t="8154" r="11843" b="11501"/>
          <a:stretch/>
        </p:blipFill>
        <p:spPr>
          <a:xfrm>
            <a:off x="10439400" y="6154403"/>
            <a:ext cx="1158827" cy="671197"/>
          </a:xfrm>
          <a:prstGeom prst="rect">
            <a:avLst/>
          </a:prstGeom>
        </p:spPr>
      </p:pic>
      <p:cxnSp>
        <p:nvCxnSpPr>
          <p:cNvPr id="31" name="Straight Connector 30">
            <a:extLst>
              <a:ext uri="{FF2B5EF4-FFF2-40B4-BE49-F238E27FC236}">
                <a16:creationId xmlns:a16="http://schemas.microsoft.com/office/drawing/2014/main" id="{38E3EC5A-D60A-430C-8929-321C0291E363}"/>
              </a:ext>
            </a:extLst>
          </p:cNvPr>
          <p:cNvCxnSpPr>
            <a:cxnSpLocks/>
          </p:cNvCxnSpPr>
          <p:nvPr/>
        </p:nvCxnSpPr>
        <p:spPr>
          <a:xfrm>
            <a:off x="0" y="1219200"/>
            <a:ext cx="12192000" cy="0"/>
          </a:xfrm>
          <a:prstGeom prst="line">
            <a:avLst/>
          </a:prstGeom>
          <a:ln w="50800"/>
        </p:spPr>
        <p:style>
          <a:lnRef idx="3">
            <a:schemeClr val="accent5"/>
          </a:lnRef>
          <a:fillRef idx="0">
            <a:schemeClr val="accent5"/>
          </a:fillRef>
          <a:effectRef idx="2">
            <a:schemeClr val="accent5"/>
          </a:effectRef>
          <a:fontRef idx="minor">
            <a:schemeClr val="tx1"/>
          </a:fontRef>
        </p:style>
      </p:cxnSp>
      <p:sp>
        <p:nvSpPr>
          <p:cNvPr id="18" name="Rectangle 6">
            <a:extLst>
              <a:ext uri="{FF2B5EF4-FFF2-40B4-BE49-F238E27FC236}">
                <a16:creationId xmlns:a16="http://schemas.microsoft.com/office/drawing/2014/main" id="{6AD622C4-0A6F-4384-8231-437DB68DAB9C}"/>
              </a:ext>
            </a:extLst>
          </p:cNvPr>
          <p:cNvSpPr>
            <a:spLocks noChangeArrowheads="1"/>
          </p:cNvSpPr>
          <p:nvPr/>
        </p:nvSpPr>
        <p:spPr bwMode="auto">
          <a:xfrm>
            <a:off x="952500" y="148359"/>
            <a:ext cx="10287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3200" b="1" dirty="0">
                <a:solidFill>
                  <a:srgbClr val="0072BB"/>
                </a:solidFill>
                <a:effectLst>
                  <a:outerShdw blurRad="38100" dist="38100" dir="2700000" algn="tl">
                    <a:srgbClr val="000000">
                      <a:alpha val="43137"/>
                    </a:srgbClr>
                  </a:outerShdw>
                </a:effectLst>
                <a:latin typeface="DIN" pitchFamily="2" charset="0"/>
              </a:rPr>
              <a:t>Partner Testimonial </a:t>
            </a:r>
          </a:p>
        </p:txBody>
      </p:sp>
      <p:sp>
        <p:nvSpPr>
          <p:cNvPr id="13" name="Rectangle 12">
            <a:extLst>
              <a:ext uri="{FF2B5EF4-FFF2-40B4-BE49-F238E27FC236}">
                <a16:creationId xmlns:a16="http://schemas.microsoft.com/office/drawing/2014/main" id="{7E53BC7B-BBC3-4F5F-B7B6-245AE36A674C}"/>
              </a:ext>
            </a:extLst>
          </p:cNvPr>
          <p:cNvSpPr/>
          <p:nvPr/>
        </p:nvSpPr>
        <p:spPr>
          <a:xfrm>
            <a:off x="3790950" y="2057400"/>
            <a:ext cx="7848600" cy="2677656"/>
          </a:xfrm>
          <a:prstGeom prst="rect">
            <a:avLst/>
          </a:prstGeom>
        </p:spPr>
        <p:txBody>
          <a:bodyPr wrap="square">
            <a:spAutoFit/>
          </a:bodyPr>
          <a:lstStyle/>
          <a:p>
            <a:pPr marL="0" marR="0">
              <a:spcBef>
                <a:spcPts val="0"/>
              </a:spcBef>
              <a:spcAft>
                <a:spcPts val="0"/>
              </a:spcAft>
            </a:pPr>
            <a:r>
              <a:rPr lang="en-US" i="1" dirty="0">
                <a:solidFill>
                  <a:srgbClr val="212121"/>
                </a:solidFill>
                <a:latin typeface="DIN-Regular"/>
                <a:ea typeface="Calibri" panose="020F0502020204030204" pitchFamily="34" charset="0"/>
              </a:rPr>
              <a:t>“Straight Line Management has been a participant in Skills for Small Business Program since 2018. The training our staff has received is invaluable.  Through the Skills for Small Business Program, we've been able to train staff on QuickBooks, we've obtained OSHA and First Aid/CPR certification, as well as get our Field Techs certified as Forklift Operators. The program is a great staff development resource for small businesses.”</a:t>
            </a:r>
            <a:endParaRPr lang="en-US" i="1" dirty="0">
              <a:latin typeface="DIN-Regular"/>
              <a:ea typeface="Calibri" panose="020F0502020204030204" pitchFamily="34" charset="0"/>
            </a:endParaRPr>
          </a:p>
        </p:txBody>
      </p:sp>
      <p:pic>
        <p:nvPicPr>
          <p:cNvPr id="12" name="Picture 11">
            <a:extLst>
              <a:ext uri="{FF2B5EF4-FFF2-40B4-BE49-F238E27FC236}">
                <a16:creationId xmlns:a16="http://schemas.microsoft.com/office/drawing/2014/main" id="{FDA123FF-5EC2-4B90-A176-65E1C18733E7}"/>
              </a:ext>
            </a:extLst>
          </p:cNvPr>
          <p:cNvPicPr>
            <a:picLocks noChangeAspect="1"/>
          </p:cNvPicPr>
          <p:nvPr/>
        </p:nvPicPr>
        <p:blipFill rotWithShape="1">
          <a:blip r:embed="rId6"/>
          <a:srcRect b="9453"/>
          <a:stretch/>
        </p:blipFill>
        <p:spPr>
          <a:xfrm>
            <a:off x="1108710" y="4572000"/>
            <a:ext cx="2011680" cy="1486357"/>
          </a:xfrm>
          <a:prstGeom prst="rect">
            <a:avLst/>
          </a:prstGeom>
        </p:spPr>
      </p:pic>
      <p:pic>
        <p:nvPicPr>
          <p:cNvPr id="3" name="Picture 2">
            <a:extLst>
              <a:ext uri="{FF2B5EF4-FFF2-40B4-BE49-F238E27FC236}">
                <a16:creationId xmlns:a16="http://schemas.microsoft.com/office/drawing/2014/main" id="{89C6D9FF-17CC-4160-9425-6359D4558D93}"/>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a14:imgEffect>
                  </a14:imgLayer>
                </a14:imgProps>
              </a:ext>
            </a:extLst>
          </a:blip>
          <a:srcRect l="4141" t="9760" b="5977"/>
          <a:stretch/>
        </p:blipFill>
        <p:spPr>
          <a:xfrm>
            <a:off x="1047750" y="1676400"/>
            <a:ext cx="2243381" cy="2786806"/>
          </a:xfrm>
          <a:prstGeom prst="rect">
            <a:avLst/>
          </a:prstGeom>
        </p:spPr>
      </p:pic>
      <p:sp>
        <p:nvSpPr>
          <p:cNvPr id="5" name="TextBox 4">
            <a:extLst>
              <a:ext uri="{FF2B5EF4-FFF2-40B4-BE49-F238E27FC236}">
                <a16:creationId xmlns:a16="http://schemas.microsoft.com/office/drawing/2014/main" id="{34FD1E1D-E746-4577-A9AA-CDFE2C3C25E9}"/>
              </a:ext>
            </a:extLst>
          </p:cNvPr>
          <p:cNvSpPr txBox="1"/>
          <p:nvPr/>
        </p:nvSpPr>
        <p:spPr>
          <a:xfrm>
            <a:off x="552450" y="4419601"/>
            <a:ext cx="3124200" cy="307777"/>
          </a:xfrm>
          <a:prstGeom prst="rect">
            <a:avLst/>
          </a:prstGeom>
          <a:noFill/>
        </p:spPr>
        <p:txBody>
          <a:bodyPr wrap="square" rtlCol="0">
            <a:spAutoFit/>
          </a:bodyPr>
          <a:lstStyle/>
          <a:p>
            <a:pPr algn="ctr"/>
            <a:r>
              <a:rPr lang="en-US" sz="1400" i="1" dirty="0">
                <a:solidFill>
                  <a:srgbClr val="212121"/>
                </a:solidFill>
                <a:latin typeface="DIN-Regular"/>
                <a:ea typeface="Calibri" panose="020F0502020204030204" pitchFamily="34" charset="0"/>
              </a:rPr>
              <a:t>Jeanetta Tinsley, Project Manager</a:t>
            </a:r>
            <a:endParaRPr lang="en-US" sz="1400" dirty="0">
              <a:latin typeface="DIN-Regular"/>
            </a:endParaRPr>
          </a:p>
        </p:txBody>
      </p:sp>
    </p:spTree>
    <p:extLst>
      <p:ext uri="{BB962C8B-B14F-4D97-AF65-F5344CB8AC3E}">
        <p14:creationId xmlns:p14="http://schemas.microsoft.com/office/powerpoint/2010/main" val="2997426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75CCA52C-4503-B442-AF11-A9A2B15CC54B}"/>
              </a:ext>
            </a:extLst>
          </p:cNvPr>
          <p:cNvSpPr>
            <a:spLocks noChangeArrowheads="1"/>
          </p:cNvSpPr>
          <p:nvPr/>
        </p:nvSpPr>
        <p:spPr bwMode="auto">
          <a:xfrm>
            <a:off x="0" y="167848"/>
            <a:ext cx="1219199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3200" b="1" dirty="0">
                <a:solidFill>
                  <a:srgbClr val="0072BB"/>
                </a:solidFill>
                <a:effectLst>
                  <a:outerShdw blurRad="38100" dist="38100" dir="2700000" algn="tl">
                    <a:srgbClr val="000000">
                      <a:alpha val="43137"/>
                    </a:srgbClr>
                  </a:outerShdw>
                </a:effectLst>
                <a:latin typeface="DIN" pitchFamily="2" charset="0"/>
              </a:rPr>
              <a:t>Eligible Small Businesses – 1 to 99 Employees </a:t>
            </a:r>
          </a:p>
        </p:txBody>
      </p:sp>
      <p:sp>
        <p:nvSpPr>
          <p:cNvPr id="5" name="Rectangle 11">
            <a:extLst>
              <a:ext uri="{FF2B5EF4-FFF2-40B4-BE49-F238E27FC236}">
                <a16:creationId xmlns:a16="http://schemas.microsoft.com/office/drawing/2014/main" id="{DE280E54-B345-F546-9853-FD9CFEDF784C}"/>
              </a:ext>
            </a:extLst>
          </p:cNvPr>
          <p:cNvSpPr>
            <a:spLocks noChangeArrowheads="1"/>
          </p:cNvSpPr>
          <p:nvPr/>
        </p:nvSpPr>
        <p:spPr bwMode="auto">
          <a:xfrm>
            <a:off x="4114800" y="1752600"/>
            <a:ext cx="741382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lgn="ctr">
              <a:spcBef>
                <a:spcPct val="20000"/>
              </a:spcBef>
              <a:defRPr sz="3200">
                <a:solidFill>
                  <a:schemeClr val="tx1"/>
                </a:solidFill>
                <a:latin typeface="Arial" charset="0"/>
                <a:ea typeface="ＭＳ Ｐゴシック" charset="-128"/>
              </a:defRPr>
            </a:lvl1pPr>
            <a:lvl2pPr marL="742950" indent="-285750" algn="ctr">
              <a:spcBef>
                <a:spcPct val="20000"/>
              </a:spcBef>
              <a:defRPr sz="2800">
                <a:solidFill>
                  <a:schemeClr val="tx1"/>
                </a:solidFill>
                <a:latin typeface="Arial" charset="0"/>
                <a:ea typeface="ＭＳ Ｐゴシック" charset="-128"/>
              </a:defRPr>
            </a:lvl2pPr>
            <a:lvl3pPr marL="1143000" indent="-228600" algn="ctr">
              <a:spcBef>
                <a:spcPct val="20000"/>
              </a:spcBef>
              <a:defRPr sz="2400">
                <a:solidFill>
                  <a:schemeClr val="tx1"/>
                </a:solidFill>
                <a:latin typeface="Arial" charset="0"/>
                <a:ea typeface="ＭＳ Ｐゴシック" charset="-128"/>
              </a:defRPr>
            </a:lvl3pPr>
            <a:lvl4pPr marL="1600200" indent="-228600" algn="ctr">
              <a:spcBef>
                <a:spcPct val="20000"/>
              </a:spcBef>
              <a:defRPr sz="2000">
                <a:solidFill>
                  <a:schemeClr val="tx1"/>
                </a:solidFill>
                <a:latin typeface="Arial" charset="0"/>
                <a:ea typeface="ＭＳ Ｐゴシック" charset="-128"/>
              </a:defRPr>
            </a:lvl4pPr>
            <a:lvl5pPr marL="2057400" indent="-228600" algn="ctr">
              <a:spcBef>
                <a:spcPct val="20000"/>
              </a:spcBef>
              <a:defRPr sz="2000">
                <a:solidFill>
                  <a:schemeClr val="tx1"/>
                </a:solidFill>
                <a:latin typeface="Arial" charset="0"/>
                <a:ea typeface="ＭＳ Ｐゴシック" charset="-128"/>
              </a:defRPr>
            </a:lvl5pPr>
            <a:lvl6pPr marL="2514600" indent="-228600" algn="ctr" fontAlgn="base">
              <a:spcBef>
                <a:spcPct val="20000"/>
              </a:spcBef>
              <a:spcAft>
                <a:spcPct val="0"/>
              </a:spcAft>
              <a:defRPr sz="2000">
                <a:solidFill>
                  <a:schemeClr val="tx1"/>
                </a:solidFill>
                <a:latin typeface="Arial" charset="0"/>
                <a:ea typeface="ＭＳ Ｐゴシック" charset="-128"/>
              </a:defRPr>
            </a:lvl6pPr>
            <a:lvl7pPr marL="2971800" indent="-228600" algn="ctr" fontAlgn="base">
              <a:spcBef>
                <a:spcPct val="20000"/>
              </a:spcBef>
              <a:spcAft>
                <a:spcPct val="0"/>
              </a:spcAft>
              <a:defRPr sz="2000">
                <a:solidFill>
                  <a:schemeClr val="tx1"/>
                </a:solidFill>
                <a:latin typeface="Arial" charset="0"/>
                <a:ea typeface="ＭＳ Ｐゴシック" charset="-128"/>
              </a:defRPr>
            </a:lvl7pPr>
            <a:lvl8pPr marL="3429000" indent="-228600" algn="ctr" fontAlgn="base">
              <a:spcBef>
                <a:spcPct val="20000"/>
              </a:spcBef>
              <a:spcAft>
                <a:spcPct val="0"/>
              </a:spcAft>
              <a:defRPr sz="2000">
                <a:solidFill>
                  <a:schemeClr val="tx1"/>
                </a:solidFill>
                <a:latin typeface="Arial" charset="0"/>
                <a:ea typeface="ＭＳ Ｐゴシック" charset="-128"/>
              </a:defRPr>
            </a:lvl8pPr>
            <a:lvl9pPr marL="3886200" indent="-228600" algn="ctr" fontAlgn="base">
              <a:spcBef>
                <a:spcPct val="20000"/>
              </a:spcBef>
              <a:spcAft>
                <a:spcPct val="0"/>
              </a:spcAft>
              <a:defRPr sz="2000">
                <a:solidFill>
                  <a:schemeClr val="tx1"/>
                </a:solidFill>
                <a:latin typeface="Arial" charset="0"/>
                <a:ea typeface="ＭＳ Ｐゴシック" charset="-128"/>
              </a:defRPr>
            </a:lvl9pPr>
          </a:lstStyle>
          <a:p>
            <a:pPr algn="l" eaLnBrk="1" hangingPunct="1">
              <a:spcBef>
                <a:spcPts val="0"/>
              </a:spcBef>
              <a:spcAft>
                <a:spcPts val="1800"/>
              </a:spcAft>
              <a:buFont typeface="Arial" panose="020B0604020202020204" pitchFamily="34" charset="0"/>
              <a:buChar char="•"/>
              <a:defRPr/>
            </a:pPr>
            <a:r>
              <a:rPr lang="en-US" sz="2500" dirty="0">
                <a:latin typeface="DIN-Regular" pitchFamily="2" charset="0"/>
              </a:rPr>
              <a:t>Trainees must be full-time employees                                               </a:t>
            </a:r>
          </a:p>
          <a:p>
            <a:pPr algn="l" eaLnBrk="1" hangingPunct="1">
              <a:spcBef>
                <a:spcPts val="0"/>
              </a:spcBef>
              <a:spcAft>
                <a:spcPts val="1800"/>
              </a:spcAft>
              <a:buFont typeface="Arial" panose="020B0604020202020204" pitchFamily="34" charset="0"/>
              <a:buChar char="•"/>
              <a:defRPr/>
            </a:pPr>
            <a:r>
              <a:rPr lang="en-US" sz="2500" dirty="0">
                <a:latin typeface="DIN-Regular" pitchFamily="2" charset="0"/>
              </a:rPr>
              <a:t>Must have Texas Workforce Commission (TWC)                                                      Unemployment Tax account</a:t>
            </a:r>
          </a:p>
          <a:p>
            <a:pPr algn="l" eaLnBrk="1" hangingPunct="1">
              <a:spcBef>
                <a:spcPts val="0"/>
              </a:spcBef>
              <a:spcAft>
                <a:spcPts val="1800"/>
              </a:spcAft>
              <a:buFont typeface="Arial" panose="020B0604020202020204" pitchFamily="34" charset="0"/>
              <a:buChar char="•"/>
              <a:defRPr/>
            </a:pPr>
            <a:r>
              <a:rPr lang="en-US" sz="2500" dirty="0">
                <a:latin typeface="DIN-Regular" pitchFamily="2" charset="0"/>
              </a:rPr>
              <a:t>Be current on paying unemployment insurance</a:t>
            </a:r>
          </a:p>
          <a:p>
            <a:pPr algn="l" eaLnBrk="1" hangingPunct="1">
              <a:spcBef>
                <a:spcPts val="0"/>
              </a:spcBef>
              <a:spcAft>
                <a:spcPts val="1800"/>
              </a:spcAft>
              <a:buFont typeface="Arial" panose="020B0604020202020204" pitchFamily="34" charset="0"/>
              <a:buChar char="•"/>
              <a:defRPr/>
            </a:pPr>
            <a:r>
              <a:rPr lang="en-US" sz="2500" dirty="0">
                <a:latin typeface="DIN-Regular" pitchFamily="2" charset="0"/>
              </a:rPr>
              <a:t>Must be paying prevailing wages</a:t>
            </a:r>
          </a:p>
          <a:p>
            <a:pPr algn="l" eaLnBrk="1" hangingPunct="1">
              <a:spcBef>
                <a:spcPts val="0"/>
              </a:spcBef>
              <a:spcAft>
                <a:spcPts val="1200"/>
              </a:spcAft>
              <a:buFont typeface="Arial" panose="020B0604020202020204" pitchFamily="34" charset="0"/>
              <a:buChar char="•"/>
              <a:defRPr/>
            </a:pPr>
            <a:r>
              <a:rPr lang="en-US" sz="2500" dirty="0">
                <a:latin typeface="DIN-Regular" pitchFamily="2" charset="0"/>
              </a:rPr>
              <a:t>Private businesses are eligible to participate</a:t>
            </a:r>
          </a:p>
        </p:txBody>
      </p:sp>
      <p:grpSp>
        <p:nvGrpSpPr>
          <p:cNvPr id="6" name="Group 1">
            <a:extLst>
              <a:ext uri="{FF2B5EF4-FFF2-40B4-BE49-F238E27FC236}">
                <a16:creationId xmlns:a16="http://schemas.microsoft.com/office/drawing/2014/main" id="{E4608D9F-A3FE-0745-9550-63A9AC785EEF}"/>
              </a:ext>
            </a:extLst>
          </p:cNvPr>
          <p:cNvGrpSpPr>
            <a:grpSpLocks/>
          </p:cNvGrpSpPr>
          <p:nvPr/>
        </p:nvGrpSpPr>
        <p:grpSpPr bwMode="auto">
          <a:xfrm>
            <a:off x="0" y="6145213"/>
            <a:ext cx="12192000" cy="712787"/>
            <a:chOff x="0" y="6145212"/>
            <a:chExt cx="12192000" cy="712788"/>
          </a:xfrm>
        </p:grpSpPr>
        <p:pic>
          <p:nvPicPr>
            <p:cNvPr id="7" name="Picture 2" descr="title">
              <a:extLst>
                <a:ext uri="{FF2B5EF4-FFF2-40B4-BE49-F238E27FC236}">
                  <a16:creationId xmlns:a16="http://schemas.microsoft.com/office/drawing/2014/main" id="{B6394B78-5F46-8A43-AEC9-EA7A49BF4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98D756DB-0A74-604D-BFC3-594FC3A246A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5FA04E10-6016-C649-BC05-697BE3A57B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6177611"/>
              <a:ext cx="1158827" cy="64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a:extLst>
              <a:ext uri="{FF2B5EF4-FFF2-40B4-BE49-F238E27FC236}">
                <a16:creationId xmlns:a16="http://schemas.microsoft.com/office/drawing/2014/main" id="{70FA24EE-274C-764A-AC9F-91B799C3CA18}"/>
              </a:ext>
            </a:extLst>
          </p:cNvPr>
          <p:cNvPicPr>
            <a:picLocks noChangeAspect="1"/>
          </p:cNvPicPr>
          <p:nvPr/>
        </p:nvPicPr>
        <p:blipFill rotWithShape="1">
          <a:blip r:embed="rId6"/>
          <a:srcRect l="7158" t="8154" r="11843" b="11501"/>
          <a:stretch/>
        </p:blipFill>
        <p:spPr>
          <a:xfrm>
            <a:off x="10439400" y="6154403"/>
            <a:ext cx="1158827" cy="671197"/>
          </a:xfrm>
          <a:prstGeom prst="rect">
            <a:avLst/>
          </a:prstGeom>
        </p:spPr>
      </p:pic>
      <p:cxnSp>
        <p:nvCxnSpPr>
          <p:cNvPr id="12" name="Straight Connector 11">
            <a:extLst>
              <a:ext uri="{FF2B5EF4-FFF2-40B4-BE49-F238E27FC236}">
                <a16:creationId xmlns:a16="http://schemas.microsoft.com/office/drawing/2014/main" id="{F0C1D690-150D-4A18-92FB-C184F099920C}"/>
              </a:ext>
            </a:extLst>
          </p:cNvPr>
          <p:cNvCxnSpPr>
            <a:cxnSpLocks/>
          </p:cNvCxnSpPr>
          <p:nvPr/>
        </p:nvCxnSpPr>
        <p:spPr>
          <a:xfrm>
            <a:off x="0" y="1219200"/>
            <a:ext cx="12192000" cy="0"/>
          </a:xfrm>
          <a:prstGeom prst="line">
            <a:avLst/>
          </a:prstGeom>
          <a:ln w="50800"/>
        </p:spPr>
        <p:style>
          <a:lnRef idx="3">
            <a:schemeClr val="accent5"/>
          </a:lnRef>
          <a:fillRef idx="0">
            <a:schemeClr val="accent5"/>
          </a:fillRef>
          <a:effectRef idx="2">
            <a:schemeClr val="accent5"/>
          </a:effectRef>
          <a:fontRef idx="minor">
            <a:schemeClr val="tx1"/>
          </a:fontRef>
        </p:style>
      </p:cxnSp>
      <p:pic>
        <p:nvPicPr>
          <p:cNvPr id="11" name="Picture 10">
            <a:extLst>
              <a:ext uri="{FF2B5EF4-FFF2-40B4-BE49-F238E27FC236}">
                <a16:creationId xmlns:a16="http://schemas.microsoft.com/office/drawing/2014/main" id="{F192F7D4-E2F9-45DA-BBDA-76ED330962F1}"/>
              </a:ext>
            </a:extLst>
          </p:cNvPr>
          <p:cNvPicPr>
            <a:picLocks noChangeAspect="1"/>
          </p:cNvPicPr>
          <p:nvPr/>
        </p:nvPicPr>
        <p:blipFill>
          <a:blip r:embed="rId7"/>
          <a:stretch>
            <a:fillRect/>
          </a:stretch>
        </p:blipFill>
        <p:spPr>
          <a:xfrm>
            <a:off x="533400" y="1905000"/>
            <a:ext cx="3179908" cy="2057400"/>
          </a:xfrm>
          <a:prstGeom prst="rect">
            <a:avLst/>
          </a:prstGeom>
        </p:spPr>
      </p:pic>
    </p:spTree>
    <p:extLst>
      <p:ext uri="{BB962C8B-B14F-4D97-AF65-F5344CB8AC3E}">
        <p14:creationId xmlns:p14="http://schemas.microsoft.com/office/powerpoint/2010/main" val="1986999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75CCA52C-4503-B442-AF11-A9A2B15CC54B}"/>
              </a:ext>
            </a:extLst>
          </p:cNvPr>
          <p:cNvSpPr>
            <a:spLocks noChangeArrowheads="1"/>
          </p:cNvSpPr>
          <p:nvPr/>
        </p:nvSpPr>
        <p:spPr bwMode="auto">
          <a:xfrm>
            <a:off x="0" y="167848"/>
            <a:ext cx="1219199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3200" b="1" dirty="0">
                <a:solidFill>
                  <a:srgbClr val="0072BB"/>
                </a:solidFill>
                <a:effectLst>
                  <a:outerShdw blurRad="38100" dist="38100" dir="2700000" algn="tl">
                    <a:srgbClr val="000000">
                      <a:alpha val="43137"/>
                    </a:srgbClr>
                  </a:outerShdw>
                </a:effectLst>
                <a:latin typeface="DIN" pitchFamily="2" charset="0"/>
              </a:rPr>
              <a:t>Ineligible Small Businesses</a:t>
            </a:r>
          </a:p>
        </p:txBody>
      </p:sp>
      <p:sp>
        <p:nvSpPr>
          <p:cNvPr id="5" name="Rectangle 11">
            <a:extLst>
              <a:ext uri="{FF2B5EF4-FFF2-40B4-BE49-F238E27FC236}">
                <a16:creationId xmlns:a16="http://schemas.microsoft.com/office/drawing/2014/main" id="{DE280E54-B345-F546-9853-FD9CFEDF784C}"/>
              </a:ext>
            </a:extLst>
          </p:cNvPr>
          <p:cNvSpPr>
            <a:spLocks noChangeArrowheads="1"/>
          </p:cNvSpPr>
          <p:nvPr/>
        </p:nvSpPr>
        <p:spPr bwMode="auto">
          <a:xfrm>
            <a:off x="4114800" y="1752600"/>
            <a:ext cx="7391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lgn="ctr">
              <a:spcBef>
                <a:spcPct val="20000"/>
              </a:spcBef>
              <a:defRPr sz="3200">
                <a:solidFill>
                  <a:schemeClr val="tx1"/>
                </a:solidFill>
                <a:latin typeface="Arial" charset="0"/>
                <a:ea typeface="ＭＳ Ｐゴシック" charset="-128"/>
              </a:defRPr>
            </a:lvl1pPr>
            <a:lvl2pPr marL="742950" indent="-285750" algn="ctr">
              <a:spcBef>
                <a:spcPct val="20000"/>
              </a:spcBef>
              <a:defRPr sz="2800">
                <a:solidFill>
                  <a:schemeClr val="tx1"/>
                </a:solidFill>
                <a:latin typeface="Arial" charset="0"/>
                <a:ea typeface="ＭＳ Ｐゴシック" charset="-128"/>
              </a:defRPr>
            </a:lvl2pPr>
            <a:lvl3pPr marL="1143000" indent="-228600" algn="ctr">
              <a:spcBef>
                <a:spcPct val="20000"/>
              </a:spcBef>
              <a:defRPr sz="2400">
                <a:solidFill>
                  <a:schemeClr val="tx1"/>
                </a:solidFill>
                <a:latin typeface="Arial" charset="0"/>
                <a:ea typeface="ＭＳ Ｐゴシック" charset="-128"/>
              </a:defRPr>
            </a:lvl3pPr>
            <a:lvl4pPr marL="1600200" indent="-228600" algn="ctr">
              <a:spcBef>
                <a:spcPct val="20000"/>
              </a:spcBef>
              <a:defRPr sz="2000">
                <a:solidFill>
                  <a:schemeClr val="tx1"/>
                </a:solidFill>
                <a:latin typeface="Arial" charset="0"/>
                <a:ea typeface="ＭＳ Ｐゴシック" charset="-128"/>
              </a:defRPr>
            </a:lvl4pPr>
            <a:lvl5pPr marL="2057400" indent="-228600" algn="ctr">
              <a:spcBef>
                <a:spcPct val="20000"/>
              </a:spcBef>
              <a:defRPr sz="2000">
                <a:solidFill>
                  <a:schemeClr val="tx1"/>
                </a:solidFill>
                <a:latin typeface="Arial" charset="0"/>
                <a:ea typeface="ＭＳ Ｐゴシック" charset="-128"/>
              </a:defRPr>
            </a:lvl5pPr>
            <a:lvl6pPr marL="2514600" indent="-228600" algn="ctr" fontAlgn="base">
              <a:spcBef>
                <a:spcPct val="20000"/>
              </a:spcBef>
              <a:spcAft>
                <a:spcPct val="0"/>
              </a:spcAft>
              <a:defRPr sz="2000">
                <a:solidFill>
                  <a:schemeClr val="tx1"/>
                </a:solidFill>
                <a:latin typeface="Arial" charset="0"/>
                <a:ea typeface="ＭＳ Ｐゴシック" charset="-128"/>
              </a:defRPr>
            </a:lvl6pPr>
            <a:lvl7pPr marL="2971800" indent="-228600" algn="ctr" fontAlgn="base">
              <a:spcBef>
                <a:spcPct val="20000"/>
              </a:spcBef>
              <a:spcAft>
                <a:spcPct val="0"/>
              </a:spcAft>
              <a:defRPr sz="2000">
                <a:solidFill>
                  <a:schemeClr val="tx1"/>
                </a:solidFill>
                <a:latin typeface="Arial" charset="0"/>
                <a:ea typeface="ＭＳ Ｐゴシック" charset="-128"/>
              </a:defRPr>
            </a:lvl7pPr>
            <a:lvl8pPr marL="3429000" indent="-228600" algn="ctr" fontAlgn="base">
              <a:spcBef>
                <a:spcPct val="20000"/>
              </a:spcBef>
              <a:spcAft>
                <a:spcPct val="0"/>
              </a:spcAft>
              <a:defRPr sz="2000">
                <a:solidFill>
                  <a:schemeClr val="tx1"/>
                </a:solidFill>
                <a:latin typeface="Arial" charset="0"/>
                <a:ea typeface="ＭＳ Ｐゴシック" charset="-128"/>
              </a:defRPr>
            </a:lvl8pPr>
            <a:lvl9pPr marL="3886200" indent="-228600" algn="ctr" fontAlgn="base">
              <a:spcBef>
                <a:spcPct val="20000"/>
              </a:spcBef>
              <a:spcAft>
                <a:spcPct val="0"/>
              </a:spcAft>
              <a:defRPr sz="2000">
                <a:solidFill>
                  <a:schemeClr val="tx1"/>
                </a:solidFill>
                <a:latin typeface="Arial" charset="0"/>
                <a:ea typeface="ＭＳ Ｐゴシック" charset="-128"/>
              </a:defRPr>
            </a:lvl9pPr>
          </a:lstStyle>
          <a:p>
            <a:pPr algn="l" eaLnBrk="1" hangingPunct="1">
              <a:spcBef>
                <a:spcPts val="0"/>
              </a:spcBef>
              <a:spcAft>
                <a:spcPts val="1800"/>
              </a:spcAft>
              <a:buFont typeface="Arial" panose="020B0604020202020204" pitchFamily="34" charset="0"/>
              <a:buChar char="•"/>
              <a:defRPr/>
            </a:pPr>
            <a:r>
              <a:rPr lang="en-US" sz="2500" dirty="0">
                <a:latin typeface="DIN-Regular" pitchFamily="2" charset="0"/>
              </a:rPr>
              <a:t>Self employed  </a:t>
            </a:r>
          </a:p>
          <a:p>
            <a:pPr algn="l" eaLnBrk="1" hangingPunct="1">
              <a:spcBef>
                <a:spcPts val="0"/>
              </a:spcBef>
              <a:spcAft>
                <a:spcPts val="1800"/>
              </a:spcAft>
              <a:buFont typeface="Arial" panose="020B0604020202020204" pitchFamily="34" charset="0"/>
              <a:buChar char="•"/>
              <a:defRPr/>
            </a:pPr>
            <a:r>
              <a:rPr lang="en-US" sz="2500" dirty="0">
                <a:latin typeface="DIN-Regular" pitchFamily="2" charset="0"/>
              </a:rPr>
              <a:t>Small businesses with no full-time, part-time, or 1099 employees </a:t>
            </a:r>
          </a:p>
          <a:p>
            <a:pPr algn="l" eaLnBrk="1" hangingPunct="1">
              <a:spcBef>
                <a:spcPts val="0"/>
              </a:spcBef>
              <a:spcAft>
                <a:spcPts val="1800"/>
              </a:spcAft>
              <a:buFont typeface="Arial" panose="020B0604020202020204" pitchFamily="34" charset="0"/>
              <a:buChar char="•"/>
              <a:defRPr/>
            </a:pPr>
            <a:r>
              <a:rPr lang="en-US" sz="2500" dirty="0">
                <a:latin typeface="DIN-Regular" pitchFamily="2" charset="0"/>
              </a:rPr>
              <a:t>Businesses with over 100 employees</a:t>
            </a:r>
          </a:p>
          <a:p>
            <a:pPr algn="l" eaLnBrk="1" hangingPunct="1">
              <a:spcBef>
                <a:spcPts val="0"/>
              </a:spcBef>
              <a:spcAft>
                <a:spcPts val="1200"/>
              </a:spcAft>
              <a:buFont typeface="Arial" panose="020B0604020202020204" pitchFamily="34" charset="0"/>
              <a:buChar char="•"/>
              <a:defRPr/>
            </a:pPr>
            <a:r>
              <a:rPr lang="en-US" sz="2500" dirty="0">
                <a:latin typeface="DIN-Regular" pitchFamily="2" charset="0"/>
              </a:rPr>
              <a:t>Community-based organizations, publicly funded entities, and other public non-profits are not eligible </a:t>
            </a:r>
          </a:p>
        </p:txBody>
      </p:sp>
      <p:grpSp>
        <p:nvGrpSpPr>
          <p:cNvPr id="6" name="Group 1">
            <a:extLst>
              <a:ext uri="{FF2B5EF4-FFF2-40B4-BE49-F238E27FC236}">
                <a16:creationId xmlns:a16="http://schemas.microsoft.com/office/drawing/2014/main" id="{E4608D9F-A3FE-0745-9550-63A9AC785EEF}"/>
              </a:ext>
            </a:extLst>
          </p:cNvPr>
          <p:cNvGrpSpPr>
            <a:grpSpLocks/>
          </p:cNvGrpSpPr>
          <p:nvPr/>
        </p:nvGrpSpPr>
        <p:grpSpPr bwMode="auto">
          <a:xfrm>
            <a:off x="0" y="6145213"/>
            <a:ext cx="12192000" cy="712787"/>
            <a:chOff x="0" y="6145212"/>
            <a:chExt cx="12192000" cy="712788"/>
          </a:xfrm>
        </p:grpSpPr>
        <p:pic>
          <p:nvPicPr>
            <p:cNvPr id="7" name="Picture 2" descr="title">
              <a:extLst>
                <a:ext uri="{FF2B5EF4-FFF2-40B4-BE49-F238E27FC236}">
                  <a16:creationId xmlns:a16="http://schemas.microsoft.com/office/drawing/2014/main" id="{B6394B78-5F46-8A43-AEC9-EA7A49BF4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98D756DB-0A74-604D-BFC3-594FC3A246A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5FA04E10-6016-C649-BC05-697BE3A57B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6177611"/>
              <a:ext cx="1158827" cy="64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a:extLst>
              <a:ext uri="{FF2B5EF4-FFF2-40B4-BE49-F238E27FC236}">
                <a16:creationId xmlns:a16="http://schemas.microsoft.com/office/drawing/2014/main" id="{70FA24EE-274C-764A-AC9F-91B799C3CA18}"/>
              </a:ext>
            </a:extLst>
          </p:cNvPr>
          <p:cNvPicPr>
            <a:picLocks noChangeAspect="1"/>
          </p:cNvPicPr>
          <p:nvPr/>
        </p:nvPicPr>
        <p:blipFill rotWithShape="1">
          <a:blip r:embed="rId6"/>
          <a:srcRect l="7158" t="8154" r="11843" b="11501"/>
          <a:stretch/>
        </p:blipFill>
        <p:spPr>
          <a:xfrm>
            <a:off x="10439400" y="6154403"/>
            <a:ext cx="1158827" cy="671197"/>
          </a:xfrm>
          <a:prstGeom prst="rect">
            <a:avLst/>
          </a:prstGeom>
        </p:spPr>
      </p:pic>
      <p:cxnSp>
        <p:nvCxnSpPr>
          <p:cNvPr id="12" name="Straight Connector 11">
            <a:extLst>
              <a:ext uri="{FF2B5EF4-FFF2-40B4-BE49-F238E27FC236}">
                <a16:creationId xmlns:a16="http://schemas.microsoft.com/office/drawing/2014/main" id="{F0C1D690-150D-4A18-92FB-C184F099920C}"/>
              </a:ext>
            </a:extLst>
          </p:cNvPr>
          <p:cNvCxnSpPr>
            <a:cxnSpLocks/>
          </p:cNvCxnSpPr>
          <p:nvPr/>
        </p:nvCxnSpPr>
        <p:spPr>
          <a:xfrm>
            <a:off x="0" y="1219200"/>
            <a:ext cx="12192000" cy="0"/>
          </a:xfrm>
          <a:prstGeom prst="line">
            <a:avLst/>
          </a:prstGeom>
          <a:ln w="50800"/>
        </p:spPr>
        <p:style>
          <a:lnRef idx="3">
            <a:schemeClr val="accent5"/>
          </a:lnRef>
          <a:fillRef idx="0">
            <a:schemeClr val="accent5"/>
          </a:fillRef>
          <a:effectRef idx="2">
            <a:schemeClr val="accent5"/>
          </a:effectRef>
          <a:fontRef idx="minor">
            <a:schemeClr val="tx1"/>
          </a:fontRef>
        </p:style>
      </p:cxnSp>
      <p:pic>
        <p:nvPicPr>
          <p:cNvPr id="3074" name="Picture 2" descr="Capital Fireworks: Incumbent, Ousted Employee Spar in Montpelier Mayor's  Race | Politics | Seven Days | Vermont's Independent Voice">
            <a:extLst>
              <a:ext uri="{FF2B5EF4-FFF2-40B4-BE49-F238E27FC236}">
                <a16:creationId xmlns:a16="http://schemas.microsoft.com/office/drawing/2014/main" id="{89BFD583-8269-4978-8951-E0AF94C897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1981200"/>
            <a:ext cx="2503565" cy="16660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72E990B-2321-40A7-A47F-234228D42901}"/>
              </a:ext>
            </a:extLst>
          </p:cNvPr>
          <p:cNvPicPr>
            <a:picLocks noChangeAspect="1"/>
          </p:cNvPicPr>
          <p:nvPr/>
        </p:nvPicPr>
        <p:blipFill>
          <a:blip r:embed="rId8"/>
          <a:stretch>
            <a:fillRect/>
          </a:stretch>
        </p:blipFill>
        <p:spPr>
          <a:xfrm>
            <a:off x="1143000" y="3886200"/>
            <a:ext cx="2819400" cy="1409700"/>
          </a:xfrm>
          <a:prstGeom prst="rect">
            <a:avLst/>
          </a:prstGeom>
        </p:spPr>
      </p:pic>
    </p:spTree>
    <p:extLst>
      <p:ext uri="{BB962C8B-B14F-4D97-AF65-F5344CB8AC3E}">
        <p14:creationId xmlns:p14="http://schemas.microsoft.com/office/powerpoint/2010/main" val="105533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74952ED6-D67E-4CC5-8C79-37B8C9C2C7A9}"/>
              </a:ext>
            </a:extLst>
          </p:cNvPr>
          <p:cNvSpPr txBox="1"/>
          <p:nvPr/>
        </p:nvSpPr>
        <p:spPr>
          <a:xfrm>
            <a:off x="533400" y="1295400"/>
            <a:ext cx="11125200" cy="2139047"/>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200" dirty="0">
                <a:latin typeface="DIN-Regular" pitchFamily="2" charset="0"/>
              </a:rPr>
              <a:t>Have been in the current role for </a:t>
            </a:r>
            <a:r>
              <a:rPr lang="en-US" sz="2200" b="1" dirty="0">
                <a:solidFill>
                  <a:srgbClr val="FF0000"/>
                </a:solidFill>
                <a:effectLst>
                  <a:outerShdw blurRad="38100" dist="38100" dir="2700000" algn="tl">
                    <a:srgbClr val="000000">
                      <a:alpha val="43137"/>
                    </a:srgbClr>
                  </a:outerShdw>
                </a:effectLst>
                <a:latin typeface="DIN-Regular" pitchFamily="2" charset="0"/>
              </a:rPr>
              <a:t>under</a:t>
            </a:r>
            <a:r>
              <a:rPr lang="en-US" sz="2200" b="1" dirty="0">
                <a:latin typeface="DIN-Regular" pitchFamily="2" charset="0"/>
              </a:rPr>
              <a:t> </a:t>
            </a:r>
            <a:r>
              <a:rPr lang="en-US" sz="2200" dirty="0">
                <a:latin typeface="DIN-Regular" pitchFamily="2" charset="0"/>
              </a:rPr>
              <a:t>a year</a:t>
            </a:r>
          </a:p>
          <a:p>
            <a:pPr marL="285750" indent="-285750">
              <a:spcAft>
                <a:spcPts val="1800"/>
              </a:spcAft>
              <a:buFont typeface="Arial" panose="020B0604020202020204" pitchFamily="34" charset="0"/>
              <a:buChar char="•"/>
            </a:pPr>
            <a:r>
              <a:rPr lang="en-US" sz="2200" dirty="0">
                <a:latin typeface="DIN-Regular" pitchFamily="2" charset="0"/>
              </a:rPr>
              <a:t>Must be a </a:t>
            </a:r>
            <a:r>
              <a:rPr lang="en-US" sz="2200" b="1" dirty="0">
                <a:solidFill>
                  <a:srgbClr val="C00000"/>
                </a:solidFill>
                <a:effectLst>
                  <a:outerShdw blurRad="38100" dist="38100" dir="2700000" algn="tl">
                    <a:srgbClr val="000000">
                      <a:alpha val="43137"/>
                    </a:srgbClr>
                  </a:outerShdw>
                </a:effectLst>
                <a:latin typeface="DIN-Regular" pitchFamily="2" charset="0"/>
              </a:rPr>
              <a:t>full-time</a:t>
            </a:r>
            <a:r>
              <a:rPr lang="en-US" sz="2200" dirty="0">
                <a:latin typeface="DIN-Regular" pitchFamily="2" charset="0"/>
              </a:rPr>
              <a:t>, permanent employee</a:t>
            </a:r>
          </a:p>
          <a:p>
            <a:pPr marL="285750" indent="-285750">
              <a:spcAft>
                <a:spcPts val="1800"/>
              </a:spcAft>
              <a:buFont typeface="Arial" panose="020B0604020202020204" pitchFamily="34" charset="0"/>
              <a:buChar char="•"/>
            </a:pPr>
            <a:r>
              <a:rPr lang="en-US" sz="2200" dirty="0">
                <a:latin typeface="DIN-Regular" pitchFamily="2" charset="0"/>
              </a:rPr>
              <a:t>Must earn prevailing wage</a:t>
            </a:r>
          </a:p>
          <a:p>
            <a:pPr marL="285750" indent="-285750">
              <a:spcAft>
                <a:spcPts val="1200"/>
              </a:spcAft>
              <a:buFont typeface="Arial" panose="020B0604020202020204" pitchFamily="34" charset="0"/>
              <a:buChar char="•"/>
            </a:pPr>
            <a:r>
              <a:rPr lang="en-US" sz="2200" dirty="0">
                <a:latin typeface="DIN-Regular" pitchFamily="2" charset="0"/>
              </a:rPr>
              <a:t>TWC will cover tuition and fees up to </a:t>
            </a:r>
            <a:r>
              <a:rPr lang="en-US" sz="2200" b="1" dirty="0">
                <a:solidFill>
                  <a:srgbClr val="FF0000"/>
                </a:solidFill>
                <a:effectLst>
                  <a:outerShdw blurRad="38100" dist="38100" dir="2700000" algn="tl">
                    <a:srgbClr val="000000">
                      <a:alpha val="43137"/>
                    </a:srgbClr>
                  </a:outerShdw>
                </a:effectLst>
                <a:latin typeface="DIN-Regular" pitchFamily="2" charset="0"/>
              </a:rPr>
              <a:t>$1,800 </a:t>
            </a:r>
            <a:r>
              <a:rPr lang="en-US" sz="2200" dirty="0">
                <a:latin typeface="DIN-Regular" pitchFamily="2" charset="0"/>
              </a:rPr>
              <a:t>for new hire employees per 12-month period</a:t>
            </a:r>
            <a:endParaRPr lang="en-US" sz="2200" b="1" dirty="0"/>
          </a:p>
        </p:txBody>
      </p:sp>
      <p:sp>
        <p:nvSpPr>
          <p:cNvPr id="4" name="Rectangle 6">
            <a:extLst>
              <a:ext uri="{FF2B5EF4-FFF2-40B4-BE49-F238E27FC236}">
                <a16:creationId xmlns:a16="http://schemas.microsoft.com/office/drawing/2014/main" id="{75CCA52C-4503-B442-AF11-A9A2B15CC54B}"/>
              </a:ext>
            </a:extLst>
          </p:cNvPr>
          <p:cNvSpPr>
            <a:spLocks noChangeArrowheads="1"/>
          </p:cNvSpPr>
          <p:nvPr/>
        </p:nvSpPr>
        <p:spPr bwMode="auto">
          <a:xfrm>
            <a:off x="0" y="2286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3600" b="1" dirty="0">
                <a:solidFill>
                  <a:srgbClr val="0072BB"/>
                </a:solidFill>
                <a:effectLst>
                  <a:outerShdw blurRad="38100" dist="38100" dir="2700000" algn="tl">
                    <a:srgbClr val="000000">
                      <a:alpha val="43137"/>
                    </a:srgbClr>
                  </a:outerShdw>
                </a:effectLst>
                <a:latin typeface="DIN" pitchFamily="2" charset="0"/>
              </a:rPr>
              <a:t>Training for New Employees </a:t>
            </a:r>
          </a:p>
        </p:txBody>
      </p:sp>
      <p:grpSp>
        <p:nvGrpSpPr>
          <p:cNvPr id="6" name="Group 1">
            <a:extLst>
              <a:ext uri="{FF2B5EF4-FFF2-40B4-BE49-F238E27FC236}">
                <a16:creationId xmlns:a16="http://schemas.microsoft.com/office/drawing/2014/main" id="{E4608D9F-A3FE-0745-9550-63A9AC785EEF}"/>
              </a:ext>
            </a:extLst>
          </p:cNvPr>
          <p:cNvGrpSpPr>
            <a:grpSpLocks/>
          </p:cNvGrpSpPr>
          <p:nvPr/>
        </p:nvGrpSpPr>
        <p:grpSpPr bwMode="auto">
          <a:xfrm>
            <a:off x="0" y="6145213"/>
            <a:ext cx="12192000" cy="712787"/>
            <a:chOff x="0" y="6145212"/>
            <a:chExt cx="12192000" cy="712788"/>
          </a:xfrm>
        </p:grpSpPr>
        <p:pic>
          <p:nvPicPr>
            <p:cNvPr id="7" name="Picture 2" descr="title">
              <a:extLst>
                <a:ext uri="{FF2B5EF4-FFF2-40B4-BE49-F238E27FC236}">
                  <a16:creationId xmlns:a16="http://schemas.microsoft.com/office/drawing/2014/main" id="{B6394B78-5F46-8A43-AEC9-EA7A49BF4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98D756DB-0A74-604D-BFC3-594FC3A246A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5FA04E10-6016-C649-BC05-697BE3A57B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6177611"/>
              <a:ext cx="1158827" cy="64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a:extLst>
              <a:ext uri="{FF2B5EF4-FFF2-40B4-BE49-F238E27FC236}">
                <a16:creationId xmlns:a16="http://schemas.microsoft.com/office/drawing/2014/main" id="{70FA24EE-274C-764A-AC9F-91B799C3CA18}"/>
              </a:ext>
            </a:extLst>
          </p:cNvPr>
          <p:cNvPicPr>
            <a:picLocks noChangeAspect="1"/>
          </p:cNvPicPr>
          <p:nvPr/>
        </p:nvPicPr>
        <p:blipFill rotWithShape="1">
          <a:blip r:embed="rId6"/>
          <a:srcRect l="7158" t="8154" r="11843" b="11501"/>
          <a:stretch/>
        </p:blipFill>
        <p:spPr>
          <a:xfrm>
            <a:off x="10439400" y="6154403"/>
            <a:ext cx="1158827" cy="671197"/>
          </a:xfrm>
          <a:prstGeom prst="rect">
            <a:avLst/>
          </a:prstGeom>
        </p:spPr>
      </p:pic>
      <p:cxnSp>
        <p:nvCxnSpPr>
          <p:cNvPr id="12" name="Straight Connector 11">
            <a:extLst>
              <a:ext uri="{FF2B5EF4-FFF2-40B4-BE49-F238E27FC236}">
                <a16:creationId xmlns:a16="http://schemas.microsoft.com/office/drawing/2014/main" id="{7A0A7AC5-ACD0-471B-87D5-347387431900}"/>
              </a:ext>
            </a:extLst>
          </p:cNvPr>
          <p:cNvCxnSpPr>
            <a:cxnSpLocks/>
          </p:cNvCxnSpPr>
          <p:nvPr/>
        </p:nvCxnSpPr>
        <p:spPr>
          <a:xfrm>
            <a:off x="0" y="1219200"/>
            <a:ext cx="12192000" cy="0"/>
          </a:xfrm>
          <a:prstGeom prst="line">
            <a:avLst/>
          </a:prstGeom>
          <a:ln w="50800"/>
        </p:spPr>
        <p:style>
          <a:lnRef idx="3">
            <a:schemeClr val="accent5"/>
          </a:lnRef>
          <a:fillRef idx="0">
            <a:schemeClr val="accent5"/>
          </a:fillRef>
          <a:effectRef idx="2">
            <a:schemeClr val="accent5"/>
          </a:effectRef>
          <a:fontRef idx="minor">
            <a:schemeClr val="tx1"/>
          </a:fontRef>
        </p:style>
      </p:cxnSp>
      <p:cxnSp>
        <p:nvCxnSpPr>
          <p:cNvPr id="17" name="Straight Connector 16">
            <a:extLst>
              <a:ext uri="{FF2B5EF4-FFF2-40B4-BE49-F238E27FC236}">
                <a16:creationId xmlns:a16="http://schemas.microsoft.com/office/drawing/2014/main" id="{5DB038AE-C7C5-40E8-BFFE-5E9D68AC434B}"/>
              </a:ext>
            </a:extLst>
          </p:cNvPr>
          <p:cNvCxnSpPr>
            <a:cxnSpLocks/>
          </p:cNvCxnSpPr>
          <p:nvPr/>
        </p:nvCxnSpPr>
        <p:spPr>
          <a:xfrm>
            <a:off x="457200" y="6096000"/>
            <a:ext cx="112014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descr="New Hires">
            <a:extLst>
              <a:ext uri="{FF2B5EF4-FFF2-40B4-BE49-F238E27FC236}">
                <a16:creationId xmlns:a16="http://schemas.microsoft.com/office/drawing/2014/main" id="{44465E70-23A9-4A1C-942D-9B7338BF70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0" y="1447800"/>
            <a:ext cx="2057400" cy="117565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44F025E-C63E-4EF5-B27D-89608D640413}"/>
              </a:ext>
            </a:extLst>
          </p:cNvPr>
          <p:cNvSpPr txBox="1"/>
          <p:nvPr/>
        </p:nvSpPr>
        <p:spPr>
          <a:xfrm>
            <a:off x="838200" y="3581400"/>
            <a:ext cx="6400800" cy="430887"/>
          </a:xfrm>
          <a:prstGeom prst="rect">
            <a:avLst/>
          </a:prstGeom>
          <a:noFill/>
        </p:spPr>
        <p:txBody>
          <a:bodyPr wrap="square" rtlCol="0">
            <a:spAutoFit/>
          </a:bodyPr>
          <a:lstStyle/>
          <a:p>
            <a:r>
              <a:rPr lang="en-US" sz="2200" dirty="0">
                <a:latin typeface="DIN-Regular"/>
              </a:rPr>
              <a:t>EXAMPLE:  New hire received $</a:t>
            </a:r>
            <a:r>
              <a:rPr lang="en-US" sz="2200" b="1" dirty="0">
                <a:solidFill>
                  <a:srgbClr val="C00000"/>
                </a:solidFill>
                <a:effectLst>
                  <a:outerShdw blurRad="38100" dist="38100" dir="2700000" algn="tl">
                    <a:srgbClr val="000000">
                      <a:alpha val="43137"/>
                    </a:srgbClr>
                  </a:outerShdw>
                </a:effectLst>
                <a:latin typeface="DIN-Regular"/>
              </a:rPr>
              <a:t>1,800</a:t>
            </a:r>
            <a:r>
              <a:rPr lang="en-US" sz="2200" dirty="0">
                <a:latin typeface="DIN-Regular"/>
              </a:rPr>
              <a:t> in tuition funds </a:t>
            </a:r>
          </a:p>
        </p:txBody>
      </p:sp>
      <p:sp>
        <p:nvSpPr>
          <p:cNvPr id="19" name="TextBox 18">
            <a:extLst>
              <a:ext uri="{FF2B5EF4-FFF2-40B4-BE49-F238E27FC236}">
                <a16:creationId xmlns:a16="http://schemas.microsoft.com/office/drawing/2014/main" id="{521BB279-D285-49A9-BD90-2D711E55ACF9}"/>
              </a:ext>
            </a:extLst>
          </p:cNvPr>
          <p:cNvSpPr txBox="1"/>
          <p:nvPr/>
        </p:nvSpPr>
        <p:spPr>
          <a:xfrm>
            <a:off x="4343400" y="4114800"/>
            <a:ext cx="7514301" cy="1785104"/>
          </a:xfrm>
          <a:prstGeom prst="rect">
            <a:avLst/>
          </a:prstGeom>
          <a:noFill/>
        </p:spPr>
        <p:txBody>
          <a:bodyPr wrap="none" rtlCol="0">
            <a:spAutoFit/>
          </a:bodyPr>
          <a:lstStyle/>
          <a:p>
            <a:r>
              <a:rPr lang="en-US" sz="2200" dirty="0">
                <a:latin typeface="DIN-Regular"/>
              </a:rPr>
              <a:t>OSHA 30 		$908</a:t>
            </a:r>
          </a:p>
          <a:p>
            <a:r>
              <a:rPr lang="en-US" sz="2200" dirty="0">
                <a:latin typeface="DIN-Regular"/>
              </a:rPr>
              <a:t>CPR/First Aid		$338</a:t>
            </a:r>
          </a:p>
          <a:p>
            <a:r>
              <a:rPr lang="en-US" sz="2200" dirty="0">
                <a:latin typeface="DIN-Regular"/>
              </a:rPr>
              <a:t>Customer Service	$230</a:t>
            </a:r>
          </a:p>
          <a:p>
            <a:r>
              <a:rPr lang="en-US" sz="2200" dirty="0">
                <a:latin typeface="DIN-Regular"/>
              </a:rPr>
              <a:t>Basic Keyboarding	</a:t>
            </a:r>
            <a:r>
              <a:rPr lang="en-US" sz="2200" u="sng" dirty="0">
                <a:latin typeface="DIN-Regular"/>
              </a:rPr>
              <a:t>$308</a:t>
            </a:r>
          </a:p>
          <a:p>
            <a:r>
              <a:rPr lang="en-US" sz="2200" b="1" dirty="0">
                <a:solidFill>
                  <a:srgbClr val="FF0000"/>
                </a:solidFill>
                <a:effectLst>
                  <a:outerShdw blurRad="38100" dist="38100" dir="2700000" algn="tl">
                    <a:srgbClr val="000000">
                      <a:alpha val="43137"/>
                    </a:srgbClr>
                  </a:outerShdw>
                </a:effectLst>
                <a:latin typeface="DIN-Regular"/>
              </a:rPr>
              <a:t>Total Spent		$1,784		</a:t>
            </a:r>
            <a:r>
              <a:rPr lang="en-US" sz="2200" b="1" dirty="0">
                <a:effectLst>
                  <a:outerShdw blurRad="38100" dist="38100" dir="2700000" algn="tl">
                    <a:srgbClr val="000000">
                      <a:alpha val="43137"/>
                    </a:srgbClr>
                  </a:outerShdw>
                </a:effectLst>
                <a:latin typeface="DIN-Regular"/>
              </a:rPr>
              <a:t>Remaining Balance $16</a:t>
            </a:r>
          </a:p>
        </p:txBody>
      </p:sp>
      <p:pic>
        <p:nvPicPr>
          <p:cNvPr id="1028" name="Picture 4" descr="The Real Cost of Hiring New Employees (and Bad ones, too) • SURESTAFF">
            <a:extLst>
              <a:ext uri="{FF2B5EF4-FFF2-40B4-BE49-F238E27FC236}">
                <a16:creationId xmlns:a16="http://schemas.microsoft.com/office/drawing/2014/main" id="{E2BB50E2-1DF7-4E81-87D0-0916E4D3BF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4114800"/>
            <a:ext cx="2619375" cy="1743075"/>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Connector 33">
            <a:extLst>
              <a:ext uri="{FF2B5EF4-FFF2-40B4-BE49-F238E27FC236}">
                <a16:creationId xmlns:a16="http://schemas.microsoft.com/office/drawing/2014/main" id="{1D2F0557-033F-4062-B653-838A4C8EDB50}"/>
              </a:ext>
            </a:extLst>
          </p:cNvPr>
          <p:cNvCxnSpPr>
            <a:cxnSpLocks/>
          </p:cNvCxnSpPr>
          <p:nvPr/>
        </p:nvCxnSpPr>
        <p:spPr>
          <a:xfrm>
            <a:off x="609600" y="3505200"/>
            <a:ext cx="7391400" cy="0"/>
          </a:xfrm>
          <a:prstGeom prst="line">
            <a:avLst/>
          </a:prstGeom>
          <a:ln w="50800"/>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806270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to Use the Incumbent Worker Training Program to Provide Safety Training">
            <a:extLst>
              <a:ext uri="{FF2B5EF4-FFF2-40B4-BE49-F238E27FC236}">
                <a16:creationId xmlns:a16="http://schemas.microsoft.com/office/drawing/2014/main" id="{EE2D5960-8FCA-48AE-BEDB-C44DDBF487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2053"/>
          <a:stretch/>
        </p:blipFill>
        <p:spPr bwMode="auto">
          <a:xfrm>
            <a:off x="9829799" y="1219200"/>
            <a:ext cx="1796143" cy="15240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74952ED6-D67E-4CC5-8C79-37B8C9C2C7A9}"/>
              </a:ext>
            </a:extLst>
          </p:cNvPr>
          <p:cNvSpPr txBox="1"/>
          <p:nvPr/>
        </p:nvSpPr>
        <p:spPr>
          <a:xfrm>
            <a:off x="533400" y="1289953"/>
            <a:ext cx="11125200" cy="2139047"/>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200" dirty="0">
                <a:latin typeface="DIN-Regular" pitchFamily="2" charset="0"/>
              </a:rPr>
              <a:t>Have been in the current role for </a:t>
            </a:r>
            <a:r>
              <a:rPr lang="en-US" sz="2200" b="1" dirty="0">
                <a:solidFill>
                  <a:srgbClr val="FF0000"/>
                </a:solidFill>
                <a:effectLst>
                  <a:outerShdw blurRad="38100" dist="38100" dir="2700000" algn="tl">
                    <a:srgbClr val="000000">
                      <a:alpha val="43137"/>
                    </a:srgbClr>
                  </a:outerShdw>
                </a:effectLst>
                <a:latin typeface="DIN-Regular" pitchFamily="2" charset="0"/>
              </a:rPr>
              <a:t>over</a:t>
            </a:r>
            <a:r>
              <a:rPr lang="en-US" sz="2200" b="1" dirty="0">
                <a:latin typeface="DIN-Regular" pitchFamily="2" charset="0"/>
              </a:rPr>
              <a:t> </a:t>
            </a:r>
            <a:r>
              <a:rPr lang="en-US" sz="2200" dirty="0">
                <a:latin typeface="DIN-Regular" pitchFamily="2" charset="0"/>
              </a:rPr>
              <a:t>a year</a:t>
            </a:r>
          </a:p>
          <a:p>
            <a:pPr marL="285750" indent="-285750">
              <a:spcAft>
                <a:spcPts val="1800"/>
              </a:spcAft>
              <a:buFont typeface="Arial" panose="020B0604020202020204" pitchFamily="34" charset="0"/>
              <a:buChar char="•"/>
            </a:pPr>
            <a:r>
              <a:rPr lang="en-US" sz="2200" dirty="0">
                <a:latin typeface="DIN-Regular" pitchFamily="2" charset="0"/>
              </a:rPr>
              <a:t>Must be a full-time, permanent employee</a:t>
            </a:r>
          </a:p>
          <a:p>
            <a:pPr marL="285750" indent="-285750">
              <a:spcAft>
                <a:spcPts val="1800"/>
              </a:spcAft>
              <a:buFont typeface="Arial" panose="020B0604020202020204" pitchFamily="34" charset="0"/>
              <a:buChar char="•"/>
            </a:pPr>
            <a:r>
              <a:rPr lang="en-US" sz="2200" dirty="0">
                <a:latin typeface="DIN-Regular" pitchFamily="2" charset="0"/>
              </a:rPr>
              <a:t>Must earn prevailing wage</a:t>
            </a:r>
          </a:p>
          <a:p>
            <a:pPr marL="285750" indent="-285750">
              <a:spcAft>
                <a:spcPts val="1200"/>
              </a:spcAft>
              <a:buFont typeface="Arial" panose="020B0604020202020204" pitchFamily="34" charset="0"/>
              <a:buChar char="•"/>
            </a:pPr>
            <a:r>
              <a:rPr lang="en-US" sz="2200" dirty="0">
                <a:latin typeface="DIN-Regular" pitchFamily="2" charset="0"/>
              </a:rPr>
              <a:t>TWC will cover tuition and fees up to </a:t>
            </a:r>
            <a:r>
              <a:rPr lang="en-US" sz="2200" b="1" dirty="0">
                <a:solidFill>
                  <a:srgbClr val="FF0000"/>
                </a:solidFill>
                <a:effectLst>
                  <a:outerShdw blurRad="38100" dist="38100" dir="2700000" algn="tl">
                    <a:srgbClr val="000000">
                      <a:alpha val="43137"/>
                    </a:srgbClr>
                  </a:outerShdw>
                </a:effectLst>
                <a:latin typeface="DIN-Regular" pitchFamily="2" charset="0"/>
              </a:rPr>
              <a:t>$900 </a:t>
            </a:r>
            <a:r>
              <a:rPr lang="en-US" sz="2200" dirty="0">
                <a:latin typeface="DIN-Regular" pitchFamily="2" charset="0"/>
              </a:rPr>
              <a:t>for incumbent employees per 12-month period</a:t>
            </a:r>
            <a:endParaRPr lang="en-US" sz="2200" b="1" dirty="0"/>
          </a:p>
        </p:txBody>
      </p:sp>
      <p:sp>
        <p:nvSpPr>
          <p:cNvPr id="4" name="Rectangle 6">
            <a:extLst>
              <a:ext uri="{FF2B5EF4-FFF2-40B4-BE49-F238E27FC236}">
                <a16:creationId xmlns:a16="http://schemas.microsoft.com/office/drawing/2014/main" id="{75CCA52C-4503-B442-AF11-A9A2B15CC54B}"/>
              </a:ext>
            </a:extLst>
          </p:cNvPr>
          <p:cNvSpPr>
            <a:spLocks noChangeArrowheads="1"/>
          </p:cNvSpPr>
          <p:nvPr/>
        </p:nvSpPr>
        <p:spPr bwMode="auto">
          <a:xfrm>
            <a:off x="0" y="2286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3600" b="1" dirty="0">
                <a:solidFill>
                  <a:srgbClr val="0072BB"/>
                </a:solidFill>
                <a:effectLst>
                  <a:outerShdw blurRad="38100" dist="38100" dir="2700000" algn="tl">
                    <a:srgbClr val="000000">
                      <a:alpha val="43137"/>
                    </a:srgbClr>
                  </a:outerShdw>
                </a:effectLst>
                <a:latin typeface="DIN" pitchFamily="2" charset="0"/>
              </a:rPr>
              <a:t>Training for Incumbent Employees </a:t>
            </a:r>
          </a:p>
        </p:txBody>
      </p:sp>
      <p:grpSp>
        <p:nvGrpSpPr>
          <p:cNvPr id="6" name="Group 1">
            <a:extLst>
              <a:ext uri="{FF2B5EF4-FFF2-40B4-BE49-F238E27FC236}">
                <a16:creationId xmlns:a16="http://schemas.microsoft.com/office/drawing/2014/main" id="{E4608D9F-A3FE-0745-9550-63A9AC785EEF}"/>
              </a:ext>
            </a:extLst>
          </p:cNvPr>
          <p:cNvGrpSpPr>
            <a:grpSpLocks/>
          </p:cNvGrpSpPr>
          <p:nvPr/>
        </p:nvGrpSpPr>
        <p:grpSpPr bwMode="auto">
          <a:xfrm>
            <a:off x="0" y="6145213"/>
            <a:ext cx="12192000" cy="712787"/>
            <a:chOff x="0" y="6145212"/>
            <a:chExt cx="12192000" cy="712788"/>
          </a:xfrm>
        </p:grpSpPr>
        <p:pic>
          <p:nvPicPr>
            <p:cNvPr id="7" name="Picture 2" descr="title">
              <a:extLst>
                <a:ext uri="{FF2B5EF4-FFF2-40B4-BE49-F238E27FC236}">
                  <a16:creationId xmlns:a16="http://schemas.microsoft.com/office/drawing/2014/main" id="{B6394B78-5F46-8A43-AEC9-EA7A49BF4D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98D756DB-0A74-604D-BFC3-594FC3A246A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5FA04E10-6016-C649-BC05-697BE3A57B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6177611"/>
              <a:ext cx="1158827" cy="64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a:extLst>
              <a:ext uri="{FF2B5EF4-FFF2-40B4-BE49-F238E27FC236}">
                <a16:creationId xmlns:a16="http://schemas.microsoft.com/office/drawing/2014/main" id="{70FA24EE-274C-764A-AC9F-91B799C3CA18}"/>
              </a:ext>
            </a:extLst>
          </p:cNvPr>
          <p:cNvPicPr>
            <a:picLocks noChangeAspect="1"/>
          </p:cNvPicPr>
          <p:nvPr/>
        </p:nvPicPr>
        <p:blipFill rotWithShape="1">
          <a:blip r:embed="rId7"/>
          <a:srcRect l="7158" t="8154" r="11843" b="11501"/>
          <a:stretch/>
        </p:blipFill>
        <p:spPr>
          <a:xfrm>
            <a:off x="10439400" y="6154403"/>
            <a:ext cx="1158827" cy="671197"/>
          </a:xfrm>
          <a:prstGeom prst="rect">
            <a:avLst/>
          </a:prstGeom>
        </p:spPr>
      </p:pic>
      <p:cxnSp>
        <p:nvCxnSpPr>
          <p:cNvPr id="12" name="Straight Connector 11">
            <a:extLst>
              <a:ext uri="{FF2B5EF4-FFF2-40B4-BE49-F238E27FC236}">
                <a16:creationId xmlns:a16="http://schemas.microsoft.com/office/drawing/2014/main" id="{7A0A7AC5-ACD0-471B-87D5-347387431900}"/>
              </a:ext>
            </a:extLst>
          </p:cNvPr>
          <p:cNvCxnSpPr>
            <a:cxnSpLocks/>
          </p:cNvCxnSpPr>
          <p:nvPr/>
        </p:nvCxnSpPr>
        <p:spPr>
          <a:xfrm>
            <a:off x="0" y="1219200"/>
            <a:ext cx="12192000" cy="0"/>
          </a:xfrm>
          <a:prstGeom prst="line">
            <a:avLst/>
          </a:prstGeom>
          <a:ln w="50800"/>
        </p:spPr>
        <p:style>
          <a:lnRef idx="3">
            <a:schemeClr val="accent5"/>
          </a:lnRef>
          <a:fillRef idx="0">
            <a:schemeClr val="accent5"/>
          </a:fillRef>
          <a:effectRef idx="2">
            <a:schemeClr val="accent5"/>
          </a:effectRef>
          <a:fontRef idx="minor">
            <a:schemeClr val="tx1"/>
          </a:fontRef>
        </p:style>
      </p:cxnSp>
      <p:cxnSp>
        <p:nvCxnSpPr>
          <p:cNvPr id="17" name="Straight Connector 16">
            <a:extLst>
              <a:ext uri="{FF2B5EF4-FFF2-40B4-BE49-F238E27FC236}">
                <a16:creationId xmlns:a16="http://schemas.microsoft.com/office/drawing/2014/main" id="{5DB038AE-C7C5-40E8-BFFE-5E9D68AC434B}"/>
              </a:ext>
            </a:extLst>
          </p:cNvPr>
          <p:cNvCxnSpPr>
            <a:cxnSpLocks/>
          </p:cNvCxnSpPr>
          <p:nvPr/>
        </p:nvCxnSpPr>
        <p:spPr>
          <a:xfrm>
            <a:off x="457200" y="6096000"/>
            <a:ext cx="112014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21BB279-D285-49A9-BD90-2D711E55ACF9}"/>
              </a:ext>
            </a:extLst>
          </p:cNvPr>
          <p:cNvSpPr txBox="1"/>
          <p:nvPr/>
        </p:nvSpPr>
        <p:spPr>
          <a:xfrm>
            <a:off x="4114800" y="4267200"/>
            <a:ext cx="5181600" cy="1785104"/>
          </a:xfrm>
          <a:prstGeom prst="rect">
            <a:avLst/>
          </a:prstGeom>
          <a:noFill/>
        </p:spPr>
        <p:txBody>
          <a:bodyPr wrap="square" rtlCol="0">
            <a:spAutoFit/>
          </a:bodyPr>
          <a:lstStyle/>
          <a:p>
            <a:r>
              <a:rPr lang="en-US" sz="2200" dirty="0">
                <a:latin typeface="DIN-Regular"/>
              </a:rPr>
              <a:t>OSHA 10 			$366</a:t>
            </a:r>
          </a:p>
          <a:p>
            <a:r>
              <a:rPr lang="en-US" sz="2200" dirty="0">
                <a:latin typeface="DIN-Regular"/>
              </a:rPr>
              <a:t>CPR/First Aid			$338</a:t>
            </a:r>
          </a:p>
          <a:p>
            <a:r>
              <a:rPr lang="en-US" sz="2200" dirty="0">
                <a:latin typeface="DIN-Regular"/>
              </a:rPr>
              <a:t>Generations in the Workplace	</a:t>
            </a:r>
            <a:r>
              <a:rPr lang="en-US" sz="2200" u="sng" dirty="0">
                <a:latin typeface="DIN-Regular"/>
              </a:rPr>
              <a:t>$196</a:t>
            </a:r>
          </a:p>
          <a:p>
            <a:r>
              <a:rPr lang="en-US" sz="2200" b="1" dirty="0">
                <a:solidFill>
                  <a:srgbClr val="FF0000"/>
                </a:solidFill>
                <a:effectLst>
                  <a:outerShdw blurRad="38100" dist="38100" dir="2700000" algn="tl">
                    <a:srgbClr val="000000">
                      <a:alpha val="43137"/>
                    </a:srgbClr>
                  </a:outerShdw>
                </a:effectLst>
                <a:latin typeface="DIN-Regular"/>
              </a:rPr>
              <a:t>Total Spent			$900		</a:t>
            </a:r>
            <a:endParaRPr lang="en-US" sz="2200" b="1" dirty="0">
              <a:effectLst>
                <a:outerShdw blurRad="38100" dist="38100" dir="2700000" algn="tl">
                  <a:srgbClr val="000000">
                    <a:alpha val="43137"/>
                  </a:srgbClr>
                </a:outerShdw>
              </a:effectLst>
              <a:latin typeface="DIN-Regular"/>
            </a:endParaRPr>
          </a:p>
        </p:txBody>
      </p:sp>
      <p:cxnSp>
        <p:nvCxnSpPr>
          <p:cNvPr id="34" name="Straight Connector 33">
            <a:extLst>
              <a:ext uri="{FF2B5EF4-FFF2-40B4-BE49-F238E27FC236}">
                <a16:creationId xmlns:a16="http://schemas.microsoft.com/office/drawing/2014/main" id="{1D2F0557-033F-4062-B653-838A4C8EDB50}"/>
              </a:ext>
            </a:extLst>
          </p:cNvPr>
          <p:cNvCxnSpPr>
            <a:cxnSpLocks/>
          </p:cNvCxnSpPr>
          <p:nvPr/>
        </p:nvCxnSpPr>
        <p:spPr>
          <a:xfrm>
            <a:off x="838200" y="3429000"/>
            <a:ext cx="7391400" cy="0"/>
          </a:xfrm>
          <a:prstGeom prst="line">
            <a:avLst/>
          </a:prstGeom>
          <a:ln w="50800"/>
        </p:spPr>
        <p:style>
          <a:lnRef idx="3">
            <a:schemeClr val="accent5"/>
          </a:lnRef>
          <a:fillRef idx="0">
            <a:schemeClr val="accent5"/>
          </a:fillRef>
          <a:effectRef idx="2">
            <a:schemeClr val="accent5"/>
          </a:effectRef>
          <a:fontRef idx="minor">
            <a:schemeClr val="tx1"/>
          </a:fontRef>
        </p:style>
      </p:cxnSp>
      <p:pic>
        <p:nvPicPr>
          <p:cNvPr id="21" name="Picture 20">
            <a:extLst>
              <a:ext uri="{FF2B5EF4-FFF2-40B4-BE49-F238E27FC236}">
                <a16:creationId xmlns:a16="http://schemas.microsoft.com/office/drawing/2014/main" id="{44E4B8A3-9CA1-4266-A7BD-2CD8BF6BAA58}"/>
              </a:ext>
            </a:extLst>
          </p:cNvPr>
          <p:cNvPicPr>
            <a:picLocks noChangeAspect="1"/>
          </p:cNvPicPr>
          <p:nvPr/>
        </p:nvPicPr>
        <p:blipFill rotWithShape="1">
          <a:blip r:embed="rId8"/>
          <a:srcRect l="10502" r="10524"/>
          <a:stretch/>
        </p:blipFill>
        <p:spPr>
          <a:xfrm>
            <a:off x="1219200" y="4038600"/>
            <a:ext cx="2200270" cy="1854856"/>
          </a:xfrm>
          <a:prstGeom prst="rect">
            <a:avLst/>
          </a:prstGeom>
        </p:spPr>
      </p:pic>
      <p:sp>
        <p:nvSpPr>
          <p:cNvPr id="22" name="TextBox 21">
            <a:extLst>
              <a:ext uri="{FF2B5EF4-FFF2-40B4-BE49-F238E27FC236}">
                <a16:creationId xmlns:a16="http://schemas.microsoft.com/office/drawing/2014/main" id="{1F5B9A36-2253-44DB-A8DF-03E85041AFDB}"/>
              </a:ext>
            </a:extLst>
          </p:cNvPr>
          <p:cNvSpPr txBox="1"/>
          <p:nvPr/>
        </p:nvSpPr>
        <p:spPr>
          <a:xfrm>
            <a:off x="838200" y="3581400"/>
            <a:ext cx="6400800" cy="430887"/>
          </a:xfrm>
          <a:prstGeom prst="rect">
            <a:avLst/>
          </a:prstGeom>
          <a:noFill/>
        </p:spPr>
        <p:txBody>
          <a:bodyPr wrap="square" rtlCol="0">
            <a:spAutoFit/>
          </a:bodyPr>
          <a:lstStyle/>
          <a:p>
            <a:r>
              <a:rPr lang="en-US" sz="2200" dirty="0">
                <a:latin typeface="DIN-Regular"/>
              </a:rPr>
              <a:t>EXAMPLE:  Incumbent received </a:t>
            </a:r>
            <a:r>
              <a:rPr lang="en-US" sz="2200" b="1" dirty="0">
                <a:solidFill>
                  <a:srgbClr val="C00000"/>
                </a:solidFill>
                <a:effectLst>
                  <a:outerShdw blurRad="38100" dist="38100" dir="2700000" algn="tl">
                    <a:srgbClr val="000000">
                      <a:alpha val="43137"/>
                    </a:srgbClr>
                  </a:outerShdw>
                </a:effectLst>
                <a:latin typeface="DIN-Regular"/>
              </a:rPr>
              <a:t>$900 </a:t>
            </a:r>
            <a:r>
              <a:rPr lang="en-US" sz="2200" dirty="0">
                <a:latin typeface="DIN-Regular"/>
              </a:rPr>
              <a:t>in tuition funds </a:t>
            </a:r>
          </a:p>
        </p:txBody>
      </p:sp>
    </p:spTree>
    <p:extLst>
      <p:ext uri="{BB962C8B-B14F-4D97-AF65-F5344CB8AC3E}">
        <p14:creationId xmlns:p14="http://schemas.microsoft.com/office/powerpoint/2010/main" val="10037729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2BAF36FD4B554AA492F55D6F99B8C6" ma:contentTypeVersion="13" ma:contentTypeDescription="Create a new document." ma:contentTypeScope="" ma:versionID="59f0b35e6711d15030f781e02b1afccc">
  <xsd:schema xmlns:xsd="http://www.w3.org/2001/XMLSchema" xmlns:xs="http://www.w3.org/2001/XMLSchema" xmlns:p="http://schemas.microsoft.com/office/2006/metadata/properties" xmlns:ns3="870af47c-f889-4057-a3f9-62c1fbac239d" xmlns:ns4="dc3eacf8-df85-4acd-8eb6-3f7690477f88" targetNamespace="http://schemas.microsoft.com/office/2006/metadata/properties" ma:root="true" ma:fieldsID="57ab4ae7fecd9eb47d8eed85f0c1796a" ns3:_="" ns4:_="">
    <xsd:import namespace="870af47c-f889-4057-a3f9-62c1fbac239d"/>
    <xsd:import namespace="dc3eacf8-df85-4acd-8eb6-3f7690477f8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0af47c-f889-4057-a3f9-62c1fbac239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3eacf8-df85-4acd-8eb6-3f7690477f8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_activity" ma:index="20"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dc3eacf8-df85-4acd-8eb6-3f7690477f88" xsi:nil="true"/>
  </documentManagement>
</p:properties>
</file>

<file path=customXml/itemProps1.xml><?xml version="1.0" encoding="utf-8"?>
<ds:datastoreItem xmlns:ds="http://schemas.openxmlformats.org/officeDocument/2006/customXml" ds:itemID="{FEBE3300-2ECE-4BCB-A614-FB1FD9F1ED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0af47c-f889-4057-a3f9-62c1fbac239d"/>
    <ds:schemaRef ds:uri="dc3eacf8-df85-4acd-8eb6-3f7690477f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1EED8E-0C22-4D53-B43A-6B14DC2CBB64}">
  <ds:schemaRefs>
    <ds:schemaRef ds:uri="http://schemas.microsoft.com/sharepoint/v3/contenttype/forms"/>
  </ds:schemaRefs>
</ds:datastoreItem>
</file>

<file path=customXml/itemProps3.xml><?xml version="1.0" encoding="utf-8"?>
<ds:datastoreItem xmlns:ds="http://schemas.openxmlformats.org/officeDocument/2006/customXml" ds:itemID="{2A06DFC2-A484-42C5-A77D-5E7946F9A424}">
  <ds:schemaRefs>
    <ds:schemaRef ds:uri="dc3eacf8-df85-4acd-8eb6-3f7690477f88"/>
    <ds:schemaRef ds:uri="http://schemas.microsoft.com/office/2006/metadata/properties"/>
    <ds:schemaRef ds:uri="http://www.w3.org/XML/1998/namespace"/>
    <ds:schemaRef ds:uri="http://purl.org/dc/terms/"/>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870af47c-f889-4057-a3f9-62c1fbac239d"/>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25677</TotalTime>
  <Words>1041</Words>
  <Application>Microsoft Office PowerPoint</Application>
  <PresentationFormat>Widescreen</PresentationFormat>
  <Paragraphs>168</Paragraphs>
  <Slides>20</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MS PGothic</vt:lpstr>
      <vt:lpstr>MS PGothic</vt:lpstr>
      <vt:lpstr>Arial</vt:lpstr>
      <vt:lpstr>Calibri</vt:lpstr>
      <vt:lpstr>Calibri Light</vt:lpstr>
      <vt:lpstr>Century Gothic</vt:lpstr>
      <vt:lpstr>DIN</vt:lpstr>
      <vt:lpstr>DIN Pro Regular</vt:lpstr>
      <vt:lpstr>DIN-Regular</vt:lpstr>
      <vt:lpstr>DIS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Hope McCall</dc:creator>
  <cp:lastModifiedBy>Fogle, Kathy</cp:lastModifiedBy>
  <cp:revision>135</cp:revision>
  <cp:lastPrinted>2022-11-08T18:08:13Z</cp:lastPrinted>
  <dcterms:created xsi:type="dcterms:W3CDTF">2019-03-06T05:00:10Z</dcterms:created>
  <dcterms:modified xsi:type="dcterms:W3CDTF">2023-05-03T19:46:05Z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0x010100772BAF36FD4B554AA492F55D6F99B8C6</vt:lpwstr>
  </property>
</Properties>
</file>