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81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7" r:id="rId19"/>
    <p:sldId id="272" r:id="rId20"/>
    <p:sldId id="274" r:id="rId21"/>
    <p:sldId id="278" r:id="rId22"/>
    <p:sldId id="275" r:id="rId23"/>
    <p:sldId id="273" r:id="rId24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A841A9-8327-4907-93F4-62D90B8991A4}" v="155" dt="2024-05-06T15:17:26.59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75958" autoAdjust="0"/>
  </p:normalViewPr>
  <p:slideViewPr>
    <p:cSldViewPr>
      <p:cViewPr varScale="1">
        <p:scale>
          <a:sx n="79" d="100"/>
          <a:sy n="79" d="100"/>
        </p:scale>
        <p:origin x="306" y="84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9T17:29:11.7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76,'743'0,"-698"2,47 8,26 2,678-9,-409-5,250 21,-339-15,-28-2,-41 24,-213-23,1 0,-1 1,22 9,-22-7,1-1,0-1,22 4,509 23,5-32,-207-2,3269 3,-3245-25,-41 0,55-3,-147 7,-136 14,304-12,-239 7,-25 1,109-18,-90 6,405-1,3216 25,-1945-2,-1820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9T17:29:54.1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298 0,'-4'0,"-6"0,-5 0,-9 0,-9 0,-6 0,-7 0,2 0,-1 0,8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9T17:29:54.4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91 0,'-9'0,"-6"0,-6 0,-3 0,3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9T17:29:54.83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26 0,'-4'0,"-6"0,-1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9T17:29:55.2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26 0,'-4'0,"-6"0,-1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9T17:29:58.98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83,'0'-2,"1"0,-1 0,1 0,0 0,-1 0,1 0,0 0,0 0,1 0,-1 1,0-1,1 1,-1-1,0 1,1-1,0 1,-1-1,1 1,0 0,0 0,0 0,-1 0,3 0,52-19,-47 17,28-4,0 1,1 1,0 3,0 1,53 5,7-1,1421-3,-1498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9T17:30:04.43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9340 0,'-1963'0,"1933"2,1 1,-1 1,-39 12,37-8,0-1,-46 3,-487-8,278-5,122 1,-179 5,243 9,63-6,-52 2,-2550-7,1251-3,174 2,1183 2,0 1,-60 15,41-7,16-5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9T17:30:06.89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9T17:29:12.28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9T17:29:12.63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  <inkml:trace contextRef="#ctx0" brushRef="#br0" timeOffset="1">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9T17:29:49.81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17846 634,'-1'-1,"1"0,-1-1,1 1,-1 0,0 0,0 0,0 0,1 0,-1 0,0 0,0 1,0-1,0 0,-1 0,1 1,0-1,0 1,0-1,0 1,-1-1,1 1,-2-1,-36-9,32 9,-101-18,0 5,-160-1,-36-2,207 5,27 2,-72 1,121 9,-4 1,0-2,0 0,0-1,0-2,1 0,-27-9,26 5,-1 2,1 0,-1 2,-42-2,-109 8,62 1,-1808-3,1703 15,113-5,-45 15,104-15,-74 6,47-9,-115 26,-6 2,-195-9,219-15,-57 1,8 0,-22 1,-19-12,-267-4,264-21,160 11,-114 0,-2780 18,1589-8,40 3,1238 6,-179 33,266-32,-300 45,83-8,33-16,172-22,-193 11,142-17,-297 15,226 15,80-12,9-8,-1-4,-131-7,68-2,-1253 3,1401 0,3 0,1 0,-1 1,0-1,0 0,0-1,0 1,0-1,0 1,0-1,1 0,-1 0,0 0,1 0,-6-3,8 3,0 1,0 0,0-1,0 1,0-1,0 1,0-1,0 1,0 0,0-1,0 1,0-1,0 1,1-1,-1 1,0 0,0-1,0 1,1 0,-1-1,0 1,0 0,1-1,-1 1,0 0,1-1,-1 1,0 0,1 0,-1-1,0 1,1 0,-1 0,1 0,-1-1,18-8,-16 8,17-9,1-1,1 1,1 0,38-10,55-13,-81 21,1 2,0 1,1 2,67-4,1852 9,-922 5,-903-2,-41 2,0-3,0-5,110-20,-100 6,1 5,0 3,106 4,3706 9,-3569-14,4-1,1059 14,-1180-14,-18 0,45 12,317-12,-378-3,349-24,160 33,-398 10,2514-3,-2562-13,14 0,-198 16,-42-1,0-1,0-1,0-1,38-8,-6-11,-50 15,2 0,-1 1,0 0,1 1,21-2,189 4,-107 3,-109-2,0 1,0-1,0 1,0 1,0 0,7 2,-13-4,0 0,0 1,0-1,-1 0,1 1,0-1,0 1,0-1,0 1,0-1,-1 1,1 0,0-1,0 1,-1 0,1-1,-1 1,1 0,0 0,-1 0,0 0,1 0,-1-1,1 1,-1 0,0 0,0 0,0 0,1 0,-1 0,0 0,0 0,0 0,0 0,-1 0,1 0,0 0,0 0,-1 0,1 0,0 0,-1 0,1 0,-1 0,1-1,-1 1,0 0,1 0,-1-1,0 1,1 0,-1-1,-1 2,-2 1,0 1,-1-1,0 1,1-2,-1 1,0 0,-10 3,9-4,1 0,0 0,0 1,0 0,0 0,0 0,1 0,-8 7,4 1,-2-1,1 0,-2-1,1 0,-13 8,16-14,0 1,0-1,0 0,-1 0,0-1,1 0,-1-1,0 0,0 0,-10 0,-181 10,-75 1,-1794-14,1065 4,821 13,63-3,11-2,-63 3,138-10,1 0,-63 17,63-12,0-2,-64 5,-834-10,423-3,36-17,58 11,238 10,-2549-2,2477 13,5 0,98-15,-116 3,179 12,-12 0,-8-5,0 5,-114 30,-23 3,155-32,32-4,0-3,-64 1,-54 5,3-1,-2131-13,2252 3,-50 9,-43 2,-167-16,-195 5,459 2,-77 18,82-14,0-1,-1-2,-36 0,-564-7,605 4,-55 9,53-5,-43 1,-124-9,-95 5,199 7,-66 4,107-13,-100-3,154 2,0-1,0 1,1 0,-1 0,0-1,1 1,-1-1,1 1,-1-1,0 0,1 0,-1 0,1 0,0 0,-1 0,1 0,0 0,0 0,-1-1,1 1,0 0,0-1,1 1,-1-1,0 1,0-1,1 1,-1-1,1 0,-1 1,1-1,0 0,-1-2,1-6,0-1,1 1,0 0,5-19,1-10,6-81,-6 63,1-67,-8 119,-1-12,1 1,1 0,4-19,-4 29,1 0,0 0,0 0,1 0,-1 0,1 1,1-1,-1 1,1 0,0 0,6-6,-4 4,0 0,0 0,0 1,0 0,1 0,0 0,0 1,0-1,1 2,-1-1,1 1,0 0,1 1,-1 0,1 0,16-2,330 2,-166 7,3823-4,-3967 4,-45-4,1 0,-1 0,0 0,1 0,-1 0,0 0,1 1,-1-1,1 0,-1 0,0 0,1 0,-1 1,0-1,1 0,-1 0,0 1,0-1,1 0,-1 0,0 1,0-1,1 0,-1 1,0-1,0 0,0 1,0-1,1 1,-1-1,0 1,-19 13,-129 48,5-3,127-49,0 0,1 0,1 2,0 0,1 1,0 0,-14 18,-45 43,47-53,1 1,-24 29,42-44,1-1,0 1,0 0,1 0,-1 0,2 1,-1 0,1 0,0 0,1 0,0 0,0 0,-1 16,3-20,1-1,-1 0,1 1,0-1,0 0,0 0,1 0,-1 0,0 0,1 0,0 0,0 0,0-1,0 1,0-1,1 1,-1-1,1 0,-1 0,1 0,0 0,0-1,0 1,0-1,0 1,0-1,0 0,0 0,1-1,3 1,13 3,1-1,-1-1,35-1,-46-1,30 0,0 3,0 0,0 3,-1 1,49 16,-56-14,0-2,1-1,63 3,100-10,-73-2,969 3,-986-6,-1-4,161-38,-165 27,2 4,0 4,117 2,-137 13,155-3,-210-2,-1-1,43-13,-43 10,0 0,46-4,2 8,82-9,-37 2,188 8,-141 5,8947-3,-9106 0,-1 0,1 0,0 1,-1 0,1 1,-1-1,1 1,-1 1,0-1,0 1,0 0,0 0,0 1,-1 0,1 0,-1 0,0 0,0 1,-1 0,8 10,-12-15,1 1,-1-1,0 1,0-1,1 1,-1-1,0 1,0-1,0 1,1 0,-1-1,0 1,0-1,0 1,0 0,0-1,0 1,0-1,-1 1,1 0,0-1,0 1,0-1,0 1,-1-1,1 1,0-1,-1 1,1-1,0 1,-1-1,1 1,-1-1,1 1,-1-1,1 0,-1 1,1-1,-1 0,1 1,-1-1,1 0,-1 0,1 0,-1 1,-1-1,-34 6,34-5,-491 7,309-11,-1820 1,1085 3,584-14,-23 1,140 14,-375-5,409-9,-45-1,191 10,0-1,-55-12,47 6,-46-2,-435 6,288 9,-3438-3,3619 3,0 3,-72 16,22-3,73-13,0 1,1 2,-57 23,90-32,0 1,0-1,0 0,0 1,0-1,0 0,0 1,0-1,0 1,0 0,0-1,0 1,0 0,1-1,-1 1,0 0,1 0,-1 0,0 0,0 1,17 5,46-6,-55-1,63 0,119 17,-110-10,157-6,-104-4,9732 3,-9861 1,-1-1,1 0,0 0,0 0,0-1,0 1,0-1,0 1,0-1,-1 0,1 0,0 0,-1-1,1 1,0-1,-1 1,0-1,1 0,-1 0,0 0,4-4,-4 1,0-1,0 1,0 0,0-1,-1 1,0 0,0-1,-1 0,1 1,-2-12,0-48,-1 24,2 0,2 0,9-54,-3 39,-3-1,-2 0,-6-75,0 16,2 44,3-80,-2 151,0-1,0 1,0-1,1 1,-1-1,0 1,1 0,-1-1,1 1,-1 0,1-1,0 1,0 0,-1 0,1-1,0 1,0 0,0 0,0 0,0 0,1 0,-1 1,0-1,0 0,1 0,-1 1,2-1,0 0,0 1,0-1,0 1,1 0,-1 0,0 0,0 1,0-1,1 1,-1 0,0-1,3 3,0-1,0 0,0 1,-1 0,1 0,-1 0,0 1,0 0,0 0,0 0,-1 0,0 1,1-1,4 9,-7-9,0 0,-1 1,1-1,-1 0,0 0,0 1,0-1,-1 1,0-1,0 1,0-1,0 1,0-1,-1 1,0-1,0 0,0 1,-3 5,1-6,0 1,0 0,-1-1,1 1,-1-1,0 0,0-1,-1 1,1 0,-1-1,0 0,-8 4,-9 2,-1-1,0-1,0-1,0 0,-39 2,-89 2,1-8,-166-17,-64-1,72 4,25 0,-1692 10,956 4,824-15,-8 0,-170-1,197 4,114 9,-112-18,82 6,-146-4,198 15,-8-2,-72-16,76 11,-1 2,-46-2,-687 8,356 4,-393-3,638-13,2 0,-3736 12,1842 3,1916-15,8 0,-1326 11,714 5,544-3,191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9T17:29:51.60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9T17:29:52.12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9T17:29:52.83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9T17:29:53.3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9T17:29:53.73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112 0,'-4'0,"-10"0,-11 0,-10 0,2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2A1E2-9568-4ACD-A09A-DB3367C74FA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E7094E-729B-4B39-BF55-EC890B059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77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dst-scholarship@alamo.edu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dst-scholarship@alamo.edu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dst-scholarship@alamo.edu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Thank you for your participation in reviewing the 2024-2025 Alamo Colleges Foundation Scholarship applications. 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presentation will cover: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scholarship judging site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Student scholarship application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Reviewing and scoring process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Troubleshooting 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Scoring rubric 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7094E-729B-4B39-BF55-EC890B059F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32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Step 4. General Applications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Once signed in to review applications, you will see a list of applicants that are assigned to you to review. 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Each applicant will be named anonymously as shown in the example image. 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7094E-729B-4B39-BF55-EC890B059F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Step 5. Review Students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Within your list of applicants, you can choose an applicant to review and click begin to review their application.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7094E-729B-4B39-BF55-EC890B059F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59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Viewing the Application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When you enter the application, you will be taken to the review tab as you will see on the top right corner.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is where you will list the scores. 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can view the application by choosing the "application tab" on the top right corner. 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side-by-side tab allows you to view both tabs (the review and application) at the same time. 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7094E-729B-4B39-BF55-EC890B059F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187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Side by Side Option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is recommended to use the side-by-side view that allows you to scroll the student’s application and essays next to your rating criteria for quick reference.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dirty="0"/>
              <a:t>To scroll through the reviewing page and the application for quick reference to both tabs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7094E-729B-4B39-BF55-EC890B059F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70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Bookmark Feature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the left of every applicant on your list, you will see a bookmark icon. 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feature makes it easy to find an applicant you may want to come back to review.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review students with a bookmark, click on finish to go back to reviewing the applicant.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7094E-729B-4B39-BF55-EC890B059F3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071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will be rating the applicants using the scoring rubric which we will see more in the next few slides.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scores will be ranked on a scale from 1 to 3 for Essay 1, Essay 2, and Essay 1 &amp; 2 Combined Grammar &amp; Spelling.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spc="-55" dirty="0">
                <a:solidFill>
                  <a:srgbClr val="1F3863"/>
                </a:solidFill>
                <a:latin typeface="Arial"/>
                <a:cs typeface="Arial"/>
              </a:rPr>
              <a:t>When your ready to score, select</a:t>
            </a:r>
            <a:r>
              <a:rPr lang="en-US" sz="1800" spc="-9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spc="-25" dirty="0">
                <a:solidFill>
                  <a:srgbClr val="1F3863"/>
                </a:solidFill>
                <a:latin typeface="Arial"/>
                <a:cs typeface="Arial"/>
              </a:rPr>
              <a:t>the </a:t>
            </a:r>
            <a:r>
              <a:rPr lang="en-US" sz="1800" spc="-45" dirty="0">
                <a:solidFill>
                  <a:srgbClr val="1F3863"/>
                </a:solidFill>
                <a:latin typeface="Arial"/>
                <a:cs typeface="Arial"/>
              </a:rPr>
              <a:t>drop</a:t>
            </a:r>
            <a:r>
              <a:rPr lang="en-US" sz="1800" spc="-13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spc="-35" dirty="0">
                <a:solidFill>
                  <a:srgbClr val="1F3863"/>
                </a:solidFill>
                <a:latin typeface="Arial"/>
                <a:cs typeface="Arial"/>
              </a:rPr>
              <a:t>down</a:t>
            </a:r>
            <a:r>
              <a:rPr lang="en-US" sz="1800" spc="-9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spc="-10" dirty="0">
                <a:solidFill>
                  <a:srgbClr val="1F3863"/>
                </a:solidFill>
                <a:latin typeface="Arial"/>
                <a:cs typeface="Arial"/>
              </a:rPr>
              <a:t>on</a:t>
            </a:r>
            <a:r>
              <a:rPr lang="en-US" sz="1800" spc="-13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spc="-45" dirty="0">
                <a:solidFill>
                  <a:srgbClr val="1F3863"/>
                </a:solidFill>
                <a:latin typeface="Arial"/>
                <a:cs typeface="Arial"/>
              </a:rPr>
              <a:t>each</a:t>
            </a:r>
            <a:r>
              <a:rPr lang="en-US" sz="1800" spc="-11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spc="-50" dirty="0">
                <a:solidFill>
                  <a:srgbClr val="1F3863"/>
                </a:solidFill>
                <a:latin typeface="Arial"/>
                <a:cs typeface="Arial"/>
              </a:rPr>
              <a:t>item</a:t>
            </a:r>
            <a:r>
              <a:rPr lang="en-US" sz="1800" spc="-114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spc="-10" dirty="0">
                <a:solidFill>
                  <a:srgbClr val="1F3863"/>
                </a:solidFill>
                <a:latin typeface="Arial"/>
                <a:cs typeface="Arial"/>
              </a:rPr>
              <a:t>to</a:t>
            </a:r>
            <a:r>
              <a:rPr lang="en-US" sz="1800" spc="-14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spc="-55" dirty="0">
                <a:solidFill>
                  <a:srgbClr val="1F3863"/>
                </a:solidFill>
                <a:latin typeface="Arial"/>
                <a:cs typeface="Arial"/>
              </a:rPr>
              <a:t>select</a:t>
            </a:r>
            <a:r>
              <a:rPr lang="en-US" sz="1800" spc="-9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spc="-55" dirty="0">
                <a:solidFill>
                  <a:srgbClr val="1F3863"/>
                </a:solidFill>
                <a:latin typeface="Arial"/>
                <a:cs typeface="Arial"/>
              </a:rPr>
              <a:t>the </a:t>
            </a:r>
            <a:r>
              <a:rPr lang="en-US" sz="1800" spc="-10" dirty="0">
                <a:solidFill>
                  <a:srgbClr val="1F3863"/>
                </a:solidFill>
                <a:latin typeface="Arial"/>
                <a:cs typeface="Arial"/>
              </a:rPr>
              <a:t>score as shown in the image.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7094E-729B-4B39-BF55-EC890B059F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987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slide shows the essay Information for each prompt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Essay 1 instructs the applicant to tell the reviewer about themselves and to provide information about who they are without giving their names.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While Essay 2 is asking for the applicant to tell us why they are pursuing a higher education at Alamo Colleges and how a scholarship would impact them.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 each prompt applicants are given examples they can include as a guide for their essays.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7094E-729B-4B39-BF55-EC890B059F3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943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Scoring Rubric - Points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slide shows what reviews can look for when reading each essay and how to score them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Each essay will be eligible to be scored up to 3 points each.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Please evaluate the essay stories without considering grammar, punctuation, spelling, or proofreading. There is a separate score for grammar and spelling for both essays 1&amp;2 combined.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grammar and spelling for both essays combined will be eligible to be scored up to 3 points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7094E-729B-4B39-BF55-EC890B059F3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459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Scoring Rubric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rubric when assigning points to Essay 1, Essay 2, and Essay 1 &amp;2 combined grammar and Spelling is explained here.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Each score will be based on a 1-3 rubric.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point - Below Expectations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points - Meets Expectations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points - Exceeds Expectations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dirty="0"/>
              <a:t>Each table explains what reviewers look for when scoring the essays.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7094E-729B-4B39-BF55-EC890B059F3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119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When you are finished scoring an applicant, click submit, on the bottom right of the review page, to finalize your rankings.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7094E-729B-4B39-BF55-EC890B059F3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02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scholarship judging site is a process and management system that keeps our scholarship program running efficiently by giving access to one central awards platform.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website makes it easy to promote all scholarships on each campus to our student population.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Nightly integration with our student information system shortens the time it takes to complete an application and improves the quality and accuracy of data on each application.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7094E-729B-4B39-BF55-EC890B059F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037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Questions and Answers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kern="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These are a couple of questions and answers to keep in mind during the review period: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What if I am no longer available to score applications?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Contact the Scholarship Team. They will be able to redistribute your list of applicants to the other reviewers.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What if I finish judging my list of applicants before the application/scoring period is over?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It is recommended to check your lists every day until the review period is over. There are times when the applications are redistributed to the other reviewers in case a reviewer is no longer available to score applications.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7094E-729B-4B39-BF55-EC890B059F3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359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Your role is vital to the scholarship selection process.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any questions, please contact the Scholarship Team at their information provided.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Thank you for taking the time to assist our students during the application reviewing period!</a:t>
            </a:r>
            <a:r>
              <a:rPr lang="en-US" sz="1800" kern="100" dirty="0">
                <a:solidFill>
                  <a:srgbClr val="78230C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7094E-729B-4B39-BF55-EC890B059F3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381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7094E-729B-4B39-BF55-EC890B059F3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66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Student Scholarship Application 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web-based application is available to students 24/7.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general application is one application is for full award year and considered for all Foundation scholarships.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Some important dates to keep in mind leading up to the reviewing period are: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Application Opening date: January 15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application closing date: May 15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the application review/scoring period: May 17 - May 29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7094E-729B-4B39-BF55-EC890B059F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49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review process will be from May 17 – May 29. All reviews will be due on May 29th. 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Keep in mind that it is estimated that up to 4 hours will be needed to complete the assigned reviews throughout the reviewing period.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is recommended that you complete approximately 5 reviews shortly after receiving the notification email that the reviewing process has started, so that you can correctly estimate the amount of time needed to complete all reviews.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for any reason you are unable to complete the reviews assigned to you, please contact the Scholarship team as soon as possible at </a:t>
            </a:r>
            <a:r>
              <a:rPr lang="en-US" sz="1100" u="sng" kern="0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dst-scholarship@alamo.edu</a:t>
            </a: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7094E-729B-4B39-BF55-EC890B059F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46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is an example of the email you will receive from dst-scholarship@alamo.edu when the review period opens on May 17th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email will contain the link to log into the system and steps to begin reviewing applications.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Your login will be used to access the scholarship portal.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email will also provide helpful links to help with trouble signing in or helpful resources using the Judges Resource Page.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7094E-729B-4B39-BF55-EC890B059F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48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When establishing your login credentials, you will be prompted to verify your email address by entering a confirmation code.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Please ensure that you input the exact email address to which the review link was initially sent to.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Upon successful email confirmation, proceed to generate your password, ensuring it includes the requisite characters as indicated.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7094E-729B-4B39-BF55-EC890B059F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982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When prompted to login using the login credentials you created, make sure you are on the Reference and Reviewers tab 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Applicants and Administrators tab is preferred for students that want to apply.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7094E-729B-4B39-BF55-EC890B059F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47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Once on the reference and reviewers tab, sign in using the same email address the link was sent to and the password you created. 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you have participated in judging previously, it will be the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same password.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you are a new reviewer, please follow the steps to create your password when you receive the initial email with the login instructions.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Your password will be reused each time you sign-in as a reviewer.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you need any assistance or have questions, please contact the scholarship team at </a:t>
            </a:r>
            <a:r>
              <a:rPr lang="en-US" sz="1100" u="sng" kern="0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dst-scholarship@alamo.edu</a:t>
            </a: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7094E-729B-4B39-BF55-EC890B059F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802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Here are some options if you are having trouble signing into the portal: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Under the field where you would enter your email and password, click the green trouble signing in link. 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will be directed to a ‘Having Trouble Accessing Your Account’ popup:</a:t>
            </a:r>
          </a:p>
          <a:p>
            <a:pPr marL="1200150" marR="0" lvl="2" indent="-28575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Read through the prompts and follow the instructions according to your trouble. 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you need to reset your password, enter the exact email address where the reviewer link was sent to.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Click on “Forgot Password” 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will receive an email with a confirmation code</a:t>
            </a:r>
          </a:p>
          <a:p>
            <a:pPr marL="742950" marR="0" lvl="1" indent="-28575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Once confirming your email with the confirmation code, you will be redirected to create your new password.</a:t>
            </a: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marR="0" lvl="1" indent="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None/>
              <a:tabLst>
                <a:tab pos="914400" algn="l"/>
              </a:tabLst>
            </a:pPr>
            <a:endParaRPr lang="en-US" sz="1100" kern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None/>
              <a:tabLst>
                <a:tab pos="914400" algn="l"/>
              </a:tabLst>
            </a:pPr>
            <a:r>
              <a:rPr lang="en-US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you continue experiencing trouble signing in, please contact the scholarship team at </a:t>
            </a:r>
            <a:r>
              <a:rPr lang="en-US" sz="1100" u="sng" kern="0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dst-scholarship@alamo.edu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7094E-729B-4B39-BF55-EC890B059F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50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81430" y="366185"/>
            <a:ext cx="4665345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001F5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000"/>
    </mc:Choice>
    <mc:Fallback xmlns="">
      <p:transition advTm="3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001F5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000"/>
    </mc:Choice>
    <mc:Fallback xmlns="">
      <p:transition advTm="3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148" y="18288"/>
            <a:ext cx="3453383" cy="90220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000"/>
    </mc:Choice>
    <mc:Fallback xmlns="">
      <p:transition advTm="3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000"/>
    </mc:Choice>
    <mc:Fallback xmlns="">
      <p:transition advTm="3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000"/>
    </mc:Choice>
    <mc:Fallback xmlns="">
      <p:transition advTm="3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1430" y="115995"/>
            <a:ext cx="11629138" cy="9671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21716" y="2043252"/>
            <a:ext cx="5058409" cy="26301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001F5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p14:dur="0" advTm="35000"/>
    </mc:Choice>
    <mc:Fallback xmlns="">
      <p:transition advTm="35000"/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1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audio" Target="../media/media10.m4a"/><Relationship Id="rId16" Type="http://schemas.openxmlformats.org/officeDocument/2006/relationships/image" Target="../media/image43.png"/><Relationship Id="rId20" Type="http://schemas.openxmlformats.org/officeDocument/2006/relationships/image" Target="../media/image10.jpg"/><Relationship Id="rId1" Type="http://schemas.microsoft.com/office/2007/relationships/media" Target="../media/media10.m4a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47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0.png"/><Relationship Id="rId12" Type="http://schemas.openxmlformats.org/officeDocument/2006/relationships/image" Target="../media/image5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9.png"/><Relationship Id="rId11" Type="http://schemas.openxmlformats.org/officeDocument/2006/relationships/image" Target="../media/image12.png"/><Relationship Id="rId5" Type="http://schemas.openxmlformats.org/officeDocument/2006/relationships/image" Target="../media/image48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10.jp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65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4.png"/><Relationship Id="rId2" Type="http://schemas.openxmlformats.org/officeDocument/2006/relationships/audio" Target="../media/media13.m4a"/><Relationship Id="rId16" Type="http://schemas.openxmlformats.org/officeDocument/2006/relationships/image" Target="../media/image45.png"/><Relationship Id="rId20" Type="http://schemas.openxmlformats.org/officeDocument/2006/relationships/image" Target="../media/image12.png"/><Relationship Id="rId1" Type="http://schemas.microsoft.com/office/2007/relationships/media" Target="../media/media13.m4a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44.png"/><Relationship Id="rId10" Type="http://schemas.openxmlformats.org/officeDocument/2006/relationships/image" Target="../media/image60.png"/><Relationship Id="rId19" Type="http://schemas.openxmlformats.org/officeDocument/2006/relationships/image" Target="../media/image11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9.png"/><Relationship Id="rId14" Type="http://schemas.openxmlformats.org/officeDocument/2006/relationships/image" Target="../media/image33.png"/><Relationship Id="rId22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g"/><Relationship Id="rId12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7.png"/><Relationship Id="rId11" Type="http://schemas.openxmlformats.org/officeDocument/2006/relationships/image" Target="../media/image69.png"/><Relationship Id="rId5" Type="http://schemas.openxmlformats.org/officeDocument/2006/relationships/image" Target="../media/image66.png"/><Relationship Id="rId10" Type="http://schemas.openxmlformats.org/officeDocument/2006/relationships/image" Target="../media/image68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1.png"/><Relationship Id="rId12" Type="http://schemas.openxmlformats.org/officeDocument/2006/relationships/image" Target="../media/image1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8.png"/><Relationship Id="rId11" Type="http://schemas.openxmlformats.org/officeDocument/2006/relationships/image" Target="../media/image11.png"/><Relationship Id="rId5" Type="http://schemas.openxmlformats.org/officeDocument/2006/relationships/image" Target="../media/image70.png"/><Relationship Id="rId10" Type="http://schemas.openxmlformats.org/officeDocument/2006/relationships/image" Target="../media/image10.jp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1.png"/><Relationship Id="rId5" Type="http://schemas.openxmlformats.org/officeDocument/2006/relationships/image" Target="../media/image74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1.png"/><Relationship Id="rId5" Type="http://schemas.openxmlformats.org/officeDocument/2006/relationships/image" Target="../media/image74.jp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18.m4a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5.png"/><Relationship Id="rId5" Type="http://schemas.openxmlformats.org/officeDocument/2006/relationships/image" Target="../media/image10.jpg"/><Relationship Id="rId10" Type="http://schemas.openxmlformats.org/officeDocument/2006/relationships/image" Target="../media/image77.emf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76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.png"/><Relationship Id="rId18" Type="http://schemas.openxmlformats.org/officeDocument/2006/relationships/customXml" Target="../ink/ink6.xml"/><Relationship Id="rId26" Type="http://schemas.openxmlformats.org/officeDocument/2006/relationships/image" Target="../media/image96.png"/><Relationship Id="rId21" Type="http://schemas.openxmlformats.org/officeDocument/2006/relationships/customXml" Target="../ink/ink9.xml"/><Relationship Id="rId34" Type="http://schemas.openxmlformats.org/officeDocument/2006/relationships/customXml" Target="../ink/ink16.xml"/><Relationship Id="rId7" Type="http://schemas.openxmlformats.org/officeDocument/2006/relationships/image" Target="../media/image79.png"/><Relationship Id="rId12" Type="http://schemas.openxmlformats.org/officeDocument/2006/relationships/customXml" Target="../ink/ink3.xml"/><Relationship Id="rId17" Type="http://schemas.openxmlformats.org/officeDocument/2006/relationships/image" Target="../media/image93.png"/><Relationship Id="rId25" Type="http://schemas.openxmlformats.org/officeDocument/2006/relationships/customXml" Target="../ink/ink11.xml"/><Relationship Id="rId33" Type="http://schemas.openxmlformats.org/officeDocument/2006/relationships/image" Target="../media/image99.png"/><Relationship Id="rId38" Type="http://schemas.openxmlformats.org/officeDocument/2006/relationships/image" Target="../media/image5.png"/><Relationship Id="rId2" Type="http://schemas.openxmlformats.org/officeDocument/2006/relationships/audio" Target="../media/media20.m4a"/><Relationship Id="rId16" Type="http://schemas.openxmlformats.org/officeDocument/2006/relationships/customXml" Target="../ink/ink5.xml"/><Relationship Id="rId20" Type="http://schemas.openxmlformats.org/officeDocument/2006/relationships/customXml" Target="../ink/ink8.xml"/><Relationship Id="rId29" Type="http://schemas.openxmlformats.org/officeDocument/2006/relationships/customXml" Target="../ink/ink13.xml"/><Relationship Id="rId1" Type="http://schemas.microsoft.com/office/2007/relationships/media" Target="../media/media20.m4a"/><Relationship Id="rId6" Type="http://schemas.openxmlformats.org/officeDocument/2006/relationships/image" Target="../media/image78.png"/><Relationship Id="rId11" Type="http://schemas.openxmlformats.org/officeDocument/2006/relationships/image" Target="../media/image90.png"/><Relationship Id="rId24" Type="http://schemas.openxmlformats.org/officeDocument/2006/relationships/image" Target="../media/image95.png"/><Relationship Id="rId32" Type="http://schemas.openxmlformats.org/officeDocument/2006/relationships/customXml" Target="../ink/ink15.xml"/><Relationship Id="rId37" Type="http://schemas.openxmlformats.org/officeDocument/2006/relationships/image" Target="../media/image82.png"/><Relationship Id="rId5" Type="http://schemas.openxmlformats.org/officeDocument/2006/relationships/hyperlink" Target="mailto:dst-scholarship@alamo.edu" TargetMode="External"/><Relationship Id="rId15" Type="http://schemas.openxmlformats.org/officeDocument/2006/relationships/image" Target="../media/image92.png"/><Relationship Id="rId23" Type="http://schemas.openxmlformats.org/officeDocument/2006/relationships/customXml" Target="../ink/ink10.xml"/><Relationship Id="rId28" Type="http://schemas.openxmlformats.org/officeDocument/2006/relationships/image" Target="../media/image97.png"/><Relationship Id="rId36" Type="http://schemas.openxmlformats.org/officeDocument/2006/relationships/image" Target="../media/image81.svg"/><Relationship Id="rId10" Type="http://schemas.openxmlformats.org/officeDocument/2006/relationships/customXml" Target="../ink/ink2.xml"/><Relationship Id="rId19" Type="http://schemas.openxmlformats.org/officeDocument/2006/relationships/customXml" Target="../ink/ink7.xml"/><Relationship Id="rId31" Type="http://schemas.openxmlformats.org/officeDocument/2006/relationships/image" Target="../media/image98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89.png"/><Relationship Id="rId14" Type="http://schemas.openxmlformats.org/officeDocument/2006/relationships/customXml" Target="../ink/ink4.xml"/><Relationship Id="rId22" Type="http://schemas.openxmlformats.org/officeDocument/2006/relationships/image" Target="../media/image94.png"/><Relationship Id="rId27" Type="http://schemas.openxmlformats.org/officeDocument/2006/relationships/customXml" Target="../ink/ink12.xml"/><Relationship Id="rId30" Type="http://schemas.openxmlformats.org/officeDocument/2006/relationships/customXml" Target="../ink/ink14.xml"/><Relationship Id="rId35" Type="http://schemas.openxmlformats.org/officeDocument/2006/relationships/image" Target="../media/image80.png"/><Relationship Id="rId8" Type="http://schemas.openxmlformats.org/officeDocument/2006/relationships/customXml" Target="../ink/ink1.xml"/><Relationship Id="rId3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mailto:ecampos134@alamo.edu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acarcanagues@alamo.edu" TargetMode="Externa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83.png"/><Relationship Id="rId5" Type="http://schemas.openxmlformats.org/officeDocument/2006/relationships/image" Target="../media/image10.jp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21.xml"/><Relationship Id="rId9" Type="http://schemas.openxmlformats.org/officeDocument/2006/relationships/hyperlink" Target="mailto:songay@alamo.edu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0.png"/><Relationship Id="rId4" Type="http://schemas.openxmlformats.org/officeDocument/2006/relationships/image" Target="../media/image8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12" Type="http://schemas.openxmlformats.org/officeDocument/2006/relationships/image" Target="../media/image15.jpe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10.jpg"/><Relationship Id="rId11" Type="http://schemas.openxmlformats.org/officeDocument/2006/relationships/image" Target="../media/image14.jpeg"/><Relationship Id="rId5" Type="http://schemas.openxmlformats.org/officeDocument/2006/relationships/hyperlink" Target="mailto:dst-scholarship@alamo.edu" TargetMode="External"/><Relationship Id="rId10" Type="http://schemas.openxmlformats.org/officeDocument/2006/relationships/image" Target="../media/image13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12" Type="http://schemas.openxmlformats.org/officeDocument/2006/relationships/image" Target="../media/image11.png"/><Relationship Id="rId2" Type="http://schemas.openxmlformats.org/officeDocument/2006/relationships/audio" Target="../media/media5.m4a"/><Relationship Id="rId16" Type="http://schemas.openxmlformats.org/officeDocument/2006/relationships/image" Target="../media/image5.png"/><Relationship Id="rId1" Type="http://schemas.microsoft.com/office/2007/relationships/media" Target="../media/media5.m4a"/><Relationship Id="rId6" Type="http://schemas.openxmlformats.org/officeDocument/2006/relationships/image" Target="../media/image17.png"/><Relationship Id="rId11" Type="http://schemas.openxmlformats.org/officeDocument/2006/relationships/image" Target="../media/image10.jpg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10" Type="http://schemas.openxmlformats.org/officeDocument/2006/relationships/hyperlink" Target="mailto:dst-scholarship@alamo.edu" TargetMode="Externa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4.png"/><Relationship Id="rId11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8.xml"/><Relationship Id="rId9" Type="http://schemas.openxmlformats.org/officeDocument/2006/relationships/hyperlink" Target="mailto:dst-scholarship@alamo.edu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jp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openxmlformats.org/officeDocument/2006/relationships/hyperlink" Target="mailto:dst-scholarship@alamo.edu" TargetMode="External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39000" y="3948696"/>
              <a:ext cx="3463925" cy="953769"/>
            </a:xfrm>
            <a:custGeom>
              <a:avLst/>
              <a:gdLst/>
              <a:ahLst/>
              <a:cxnLst/>
              <a:rect l="l" t="t" r="r" b="b"/>
              <a:pathLst>
                <a:path w="3463925" h="953770">
                  <a:moveTo>
                    <a:pt x="961199" y="581863"/>
                  </a:moveTo>
                  <a:lnTo>
                    <a:pt x="948613" y="581863"/>
                  </a:lnTo>
                  <a:lnTo>
                    <a:pt x="903325" y="576681"/>
                  </a:lnTo>
                  <a:lnTo>
                    <a:pt x="861771" y="561898"/>
                  </a:lnTo>
                  <a:lnTo>
                    <a:pt x="825144" y="538695"/>
                  </a:lnTo>
                  <a:lnTo>
                    <a:pt x="794613" y="508241"/>
                  </a:lnTo>
                  <a:lnTo>
                    <a:pt x="771347" y="471716"/>
                  </a:lnTo>
                  <a:lnTo>
                    <a:pt x="756539" y="430288"/>
                  </a:lnTo>
                  <a:lnTo>
                    <a:pt x="751332" y="385114"/>
                  </a:lnTo>
                  <a:lnTo>
                    <a:pt x="751332" y="381977"/>
                  </a:lnTo>
                  <a:lnTo>
                    <a:pt x="682078" y="381977"/>
                  </a:lnTo>
                  <a:lnTo>
                    <a:pt x="666280" y="338162"/>
                  </a:lnTo>
                  <a:lnTo>
                    <a:pt x="641731" y="298018"/>
                  </a:lnTo>
                  <a:lnTo>
                    <a:pt x="609663" y="263448"/>
                  </a:lnTo>
                  <a:lnTo>
                    <a:pt x="571309" y="236385"/>
                  </a:lnTo>
                  <a:lnTo>
                    <a:pt x="527875" y="218744"/>
                  </a:lnTo>
                  <a:lnTo>
                    <a:pt x="480593" y="212432"/>
                  </a:lnTo>
                  <a:lnTo>
                    <a:pt x="432879" y="218744"/>
                  </a:lnTo>
                  <a:lnTo>
                    <a:pt x="389153" y="236385"/>
                  </a:lnTo>
                  <a:lnTo>
                    <a:pt x="350608" y="263448"/>
                  </a:lnTo>
                  <a:lnTo>
                    <a:pt x="318452" y="298018"/>
                  </a:lnTo>
                  <a:lnTo>
                    <a:pt x="293878" y="338162"/>
                  </a:lnTo>
                  <a:lnTo>
                    <a:pt x="278079" y="381977"/>
                  </a:lnTo>
                  <a:lnTo>
                    <a:pt x="208813" y="381977"/>
                  </a:lnTo>
                  <a:lnTo>
                    <a:pt x="208813" y="385114"/>
                  </a:lnTo>
                  <a:lnTo>
                    <a:pt x="203619" y="430288"/>
                  </a:lnTo>
                  <a:lnTo>
                    <a:pt x="188798" y="471716"/>
                  </a:lnTo>
                  <a:lnTo>
                    <a:pt x="165531" y="508241"/>
                  </a:lnTo>
                  <a:lnTo>
                    <a:pt x="135001" y="538695"/>
                  </a:lnTo>
                  <a:lnTo>
                    <a:pt x="98374" y="561898"/>
                  </a:lnTo>
                  <a:lnTo>
                    <a:pt x="56832" y="576681"/>
                  </a:lnTo>
                  <a:lnTo>
                    <a:pt x="11531" y="581863"/>
                  </a:lnTo>
                  <a:lnTo>
                    <a:pt x="0" y="581863"/>
                  </a:lnTo>
                  <a:lnTo>
                    <a:pt x="0" y="953376"/>
                  </a:lnTo>
                  <a:lnTo>
                    <a:pt x="961199" y="953376"/>
                  </a:lnTo>
                  <a:lnTo>
                    <a:pt x="961199" y="581863"/>
                  </a:lnTo>
                  <a:close/>
                </a:path>
                <a:path w="3463925" h="953770">
                  <a:moveTo>
                    <a:pt x="961199" y="0"/>
                  </a:moveTo>
                  <a:lnTo>
                    <a:pt x="0" y="0"/>
                  </a:lnTo>
                  <a:lnTo>
                    <a:pt x="0" y="518020"/>
                  </a:lnTo>
                  <a:lnTo>
                    <a:pt x="11544" y="518020"/>
                  </a:lnTo>
                  <a:lnTo>
                    <a:pt x="53606" y="511238"/>
                  </a:lnTo>
                  <a:lnTo>
                    <a:pt x="90182" y="492404"/>
                  </a:lnTo>
                  <a:lnTo>
                    <a:pt x="119049" y="463765"/>
                  </a:lnTo>
                  <a:lnTo>
                    <a:pt x="137998" y="427609"/>
                  </a:lnTo>
                  <a:lnTo>
                    <a:pt x="144805" y="386156"/>
                  </a:lnTo>
                  <a:lnTo>
                    <a:pt x="144805" y="318135"/>
                  </a:lnTo>
                  <a:lnTo>
                    <a:pt x="231902" y="318135"/>
                  </a:lnTo>
                  <a:lnTo>
                    <a:pt x="254330" y="277114"/>
                  </a:lnTo>
                  <a:lnTo>
                    <a:pt x="282397" y="240588"/>
                  </a:lnTo>
                  <a:lnTo>
                    <a:pt x="315353" y="209232"/>
                  </a:lnTo>
                  <a:lnTo>
                    <a:pt x="352425" y="183692"/>
                  </a:lnTo>
                  <a:lnTo>
                    <a:pt x="392836" y="164630"/>
                  </a:lnTo>
                  <a:lnTo>
                    <a:pt x="435825" y="152717"/>
                  </a:lnTo>
                  <a:lnTo>
                    <a:pt x="480593" y="148602"/>
                  </a:lnTo>
                  <a:lnTo>
                    <a:pt x="525043" y="152717"/>
                  </a:lnTo>
                  <a:lnTo>
                    <a:pt x="567880" y="164630"/>
                  </a:lnTo>
                  <a:lnTo>
                    <a:pt x="608241" y="183692"/>
                  </a:lnTo>
                  <a:lnTo>
                    <a:pt x="645312" y="209232"/>
                  </a:lnTo>
                  <a:lnTo>
                    <a:pt x="678230" y="240588"/>
                  </a:lnTo>
                  <a:lnTo>
                    <a:pt x="706158" y="277114"/>
                  </a:lnTo>
                  <a:lnTo>
                    <a:pt x="728243" y="318135"/>
                  </a:lnTo>
                  <a:lnTo>
                    <a:pt x="815340" y="318135"/>
                  </a:lnTo>
                  <a:lnTo>
                    <a:pt x="815340" y="385114"/>
                  </a:lnTo>
                  <a:lnTo>
                    <a:pt x="822147" y="427062"/>
                  </a:lnTo>
                  <a:lnTo>
                    <a:pt x="841095" y="463550"/>
                  </a:lnTo>
                  <a:lnTo>
                    <a:pt x="869962" y="492340"/>
                  </a:lnTo>
                  <a:lnTo>
                    <a:pt x="906538" y="511238"/>
                  </a:lnTo>
                  <a:lnTo>
                    <a:pt x="948613" y="518020"/>
                  </a:lnTo>
                  <a:lnTo>
                    <a:pt x="961199" y="518020"/>
                  </a:lnTo>
                  <a:lnTo>
                    <a:pt x="961199" y="148602"/>
                  </a:lnTo>
                  <a:lnTo>
                    <a:pt x="961199" y="0"/>
                  </a:lnTo>
                  <a:close/>
                </a:path>
                <a:path w="3463925" h="953770">
                  <a:moveTo>
                    <a:pt x="1180515" y="0"/>
                  </a:moveTo>
                  <a:lnTo>
                    <a:pt x="1168971" y="0"/>
                  </a:lnTo>
                  <a:lnTo>
                    <a:pt x="1168971" y="953389"/>
                  </a:lnTo>
                  <a:lnTo>
                    <a:pt x="1180515" y="953389"/>
                  </a:lnTo>
                  <a:lnTo>
                    <a:pt x="1180515" y="0"/>
                  </a:lnTo>
                  <a:close/>
                </a:path>
                <a:path w="3463925" h="953770">
                  <a:moveTo>
                    <a:pt x="1551990" y="512787"/>
                  </a:moveTo>
                  <a:lnTo>
                    <a:pt x="1544637" y="512787"/>
                  </a:lnTo>
                  <a:lnTo>
                    <a:pt x="1537970" y="529158"/>
                  </a:lnTo>
                  <a:lnTo>
                    <a:pt x="1527454" y="541705"/>
                  </a:lnTo>
                  <a:lnTo>
                    <a:pt x="1513205" y="549732"/>
                  </a:lnTo>
                  <a:lnTo>
                    <a:pt x="1495323" y="552564"/>
                  </a:lnTo>
                  <a:lnTo>
                    <a:pt x="1465961" y="545541"/>
                  </a:lnTo>
                  <a:lnTo>
                    <a:pt x="1445348" y="527050"/>
                  </a:lnTo>
                  <a:lnTo>
                    <a:pt x="1433195" y="500900"/>
                  </a:lnTo>
                  <a:lnTo>
                    <a:pt x="1429207" y="470928"/>
                  </a:lnTo>
                  <a:lnTo>
                    <a:pt x="1433118" y="441820"/>
                  </a:lnTo>
                  <a:lnTo>
                    <a:pt x="1444688" y="418604"/>
                  </a:lnTo>
                  <a:lnTo>
                    <a:pt x="1463738" y="403237"/>
                  </a:lnTo>
                  <a:lnTo>
                    <a:pt x="1490078" y="397675"/>
                  </a:lnTo>
                  <a:lnTo>
                    <a:pt x="1512620" y="401142"/>
                  </a:lnTo>
                  <a:lnTo>
                    <a:pt x="1527987" y="410489"/>
                  </a:lnTo>
                  <a:lnTo>
                    <a:pt x="1538033" y="424167"/>
                  </a:lnTo>
                  <a:lnTo>
                    <a:pt x="1544637" y="440575"/>
                  </a:lnTo>
                  <a:lnTo>
                    <a:pt x="1550936" y="439534"/>
                  </a:lnTo>
                  <a:lnTo>
                    <a:pt x="1550187" y="429348"/>
                  </a:lnTo>
                  <a:lnTo>
                    <a:pt x="1549628" y="419252"/>
                  </a:lnTo>
                  <a:lnTo>
                    <a:pt x="1549463" y="409359"/>
                  </a:lnTo>
                  <a:lnTo>
                    <a:pt x="1549882" y="399770"/>
                  </a:lnTo>
                  <a:lnTo>
                    <a:pt x="1541322" y="397675"/>
                  </a:lnTo>
                  <a:lnTo>
                    <a:pt x="1534617" y="396036"/>
                  </a:lnTo>
                  <a:lnTo>
                    <a:pt x="1521421" y="391922"/>
                  </a:lnTo>
                  <a:lnTo>
                    <a:pt x="1507236" y="388581"/>
                  </a:lnTo>
                  <a:lnTo>
                    <a:pt x="1453184" y="392963"/>
                  </a:lnTo>
                  <a:lnTo>
                    <a:pt x="1403146" y="436651"/>
                  </a:lnTo>
                  <a:lnTo>
                    <a:pt x="1395628" y="473024"/>
                  </a:lnTo>
                  <a:lnTo>
                    <a:pt x="1402715" y="512699"/>
                  </a:lnTo>
                  <a:lnTo>
                    <a:pt x="1422387" y="540791"/>
                  </a:lnTo>
                  <a:lnTo>
                    <a:pt x="1452295" y="557504"/>
                  </a:lnTo>
                  <a:lnTo>
                    <a:pt x="1490078" y="563029"/>
                  </a:lnTo>
                  <a:lnTo>
                    <a:pt x="1506143" y="562267"/>
                  </a:lnTo>
                  <a:lnTo>
                    <a:pt x="1521028" y="560146"/>
                  </a:lnTo>
                  <a:lnTo>
                    <a:pt x="1534350" y="556844"/>
                  </a:lnTo>
                  <a:lnTo>
                    <a:pt x="1545691" y="552564"/>
                  </a:lnTo>
                  <a:lnTo>
                    <a:pt x="1546669" y="542518"/>
                  </a:lnTo>
                  <a:lnTo>
                    <a:pt x="1548053" y="532676"/>
                  </a:lnTo>
                  <a:lnTo>
                    <a:pt x="1549819" y="522833"/>
                  </a:lnTo>
                  <a:lnTo>
                    <a:pt x="1551990" y="512787"/>
                  </a:lnTo>
                  <a:close/>
                </a:path>
                <a:path w="3463925" h="953770">
                  <a:moveTo>
                    <a:pt x="1557235" y="261620"/>
                  </a:moveTo>
                  <a:lnTo>
                    <a:pt x="1547787" y="261620"/>
                  </a:lnTo>
                  <a:lnTo>
                    <a:pt x="1542542" y="259524"/>
                  </a:lnTo>
                  <a:lnTo>
                    <a:pt x="1540446" y="252209"/>
                  </a:lnTo>
                  <a:lnTo>
                    <a:pt x="1538084" y="246532"/>
                  </a:lnTo>
                  <a:lnTo>
                    <a:pt x="1535722" y="240563"/>
                  </a:lnTo>
                  <a:lnTo>
                    <a:pt x="1533372" y="234416"/>
                  </a:lnTo>
                  <a:lnTo>
                    <a:pt x="1530997" y="228130"/>
                  </a:lnTo>
                  <a:lnTo>
                    <a:pt x="1524292" y="209296"/>
                  </a:lnTo>
                  <a:lnTo>
                    <a:pt x="1519440" y="195694"/>
                  </a:lnTo>
                  <a:lnTo>
                    <a:pt x="1495196" y="127673"/>
                  </a:lnTo>
                  <a:lnTo>
                    <a:pt x="1485874" y="101498"/>
                  </a:lnTo>
                  <a:lnTo>
                    <a:pt x="1485874" y="195694"/>
                  </a:lnTo>
                  <a:lnTo>
                    <a:pt x="1440751" y="195694"/>
                  </a:lnTo>
                  <a:lnTo>
                    <a:pt x="1462798" y="127673"/>
                  </a:lnTo>
                  <a:lnTo>
                    <a:pt x="1463840" y="127673"/>
                  </a:lnTo>
                  <a:lnTo>
                    <a:pt x="1485874" y="195694"/>
                  </a:lnTo>
                  <a:lnTo>
                    <a:pt x="1485874" y="101498"/>
                  </a:lnTo>
                  <a:lnTo>
                    <a:pt x="1485874" y="99415"/>
                  </a:lnTo>
                  <a:lnTo>
                    <a:pt x="1483779" y="95224"/>
                  </a:lnTo>
                  <a:lnTo>
                    <a:pt x="1483779" y="94183"/>
                  </a:lnTo>
                  <a:lnTo>
                    <a:pt x="1481683" y="94183"/>
                  </a:lnTo>
                  <a:lnTo>
                    <a:pt x="1480629" y="95224"/>
                  </a:lnTo>
                  <a:lnTo>
                    <a:pt x="1465935" y="102552"/>
                  </a:lnTo>
                  <a:lnTo>
                    <a:pt x="1458595" y="104648"/>
                  </a:lnTo>
                  <a:lnTo>
                    <a:pt x="1456677" y="112179"/>
                  </a:lnTo>
                  <a:lnTo>
                    <a:pt x="1454264" y="120205"/>
                  </a:lnTo>
                  <a:lnTo>
                    <a:pt x="1451787" y="127673"/>
                  </a:lnTo>
                  <a:lnTo>
                    <a:pt x="1449146" y="134988"/>
                  </a:lnTo>
                  <a:lnTo>
                    <a:pt x="1410322" y="245922"/>
                  </a:lnTo>
                  <a:lnTo>
                    <a:pt x="1407045" y="252793"/>
                  </a:lnTo>
                  <a:lnTo>
                    <a:pt x="1402194" y="257695"/>
                  </a:lnTo>
                  <a:lnTo>
                    <a:pt x="1396161" y="260642"/>
                  </a:lnTo>
                  <a:lnTo>
                    <a:pt x="1389341" y="261620"/>
                  </a:lnTo>
                  <a:lnTo>
                    <a:pt x="1388287" y="261620"/>
                  </a:lnTo>
                  <a:lnTo>
                    <a:pt x="1388287" y="268947"/>
                  </a:lnTo>
                  <a:lnTo>
                    <a:pt x="1394599" y="268782"/>
                  </a:lnTo>
                  <a:lnTo>
                    <a:pt x="1407617" y="268071"/>
                  </a:lnTo>
                  <a:lnTo>
                    <a:pt x="1414526" y="267906"/>
                  </a:lnTo>
                  <a:lnTo>
                    <a:pt x="1421765" y="268071"/>
                  </a:lnTo>
                  <a:lnTo>
                    <a:pt x="1436662" y="268782"/>
                  </a:lnTo>
                  <a:lnTo>
                    <a:pt x="1443901" y="268947"/>
                  </a:lnTo>
                  <a:lnTo>
                    <a:pt x="1443901" y="267906"/>
                  </a:lnTo>
                  <a:lnTo>
                    <a:pt x="1443901" y="261620"/>
                  </a:lnTo>
                  <a:lnTo>
                    <a:pt x="1433410" y="261620"/>
                  </a:lnTo>
                  <a:lnTo>
                    <a:pt x="1422920" y="260578"/>
                  </a:lnTo>
                  <a:lnTo>
                    <a:pt x="1422920" y="249059"/>
                  </a:lnTo>
                  <a:lnTo>
                    <a:pt x="1426070" y="242785"/>
                  </a:lnTo>
                  <a:lnTo>
                    <a:pt x="1428165" y="234416"/>
                  </a:lnTo>
                  <a:lnTo>
                    <a:pt x="1435506" y="209296"/>
                  </a:lnTo>
                  <a:lnTo>
                    <a:pt x="1491119" y="209296"/>
                  </a:lnTo>
                  <a:lnTo>
                    <a:pt x="1500568" y="237553"/>
                  </a:lnTo>
                  <a:lnTo>
                    <a:pt x="1502664" y="244881"/>
                  </a:lnTo>
                  <a:lnTo>
                    <a:pt x="1505813" y="252209"/>
                  </a:lnTo>
                  <a:lnTo>
                    <a:pt x="1505813" y="260578"/>
                  </a:lnTo>
                  <a:lnTo>
                    <a:pt x="1496377" y="261620"/>
                  </a:lnTo>
                  <a:lnTo>
                    <a:pt x="1487982" y="261620"/>
                  </a:lnTo>
                  <a:lnTo>
                    <a:pt x="1487982" y="268947"/>
                  </a:lnTo>
                  <a:lnTo>
                    <a:pt x="1496796" y="268782"/>
                  </a:lnTo>
                  <a:lnTo>
                    <a:pt x="1514830" y="268071"/>
                  </a:lnTo>
                  <a:lnTo>
                    <a:pt x="1523657" y="267906"/>
                  </a:lnTo>
                  <a:lnTo>
                    <a:pt x="1532293" y="268071"/>
                  </a:lnTo>
                  <a:lnTo>
                    <a:pt x="1549184" y="268782"/>
                  </a:lnTo>
                  <a:lnTo>
                    <a:pt x="1557235" y="268947"/>
                  </a:lnTo>
                  <a:lnTo>
                    <a:pt x="1557235" y="267906"/>
                  </a:lnTo>
                  <a:lnTo>
                    <a:pt x="1557235" y="261620"/>
                  </a:lnTo>
                  <a:close/>
                </a:path>
                <a:path w="3463925" h="953770">
                  <a:moveTo>
                    <a:pt x="1564576" y="765009"/>
                  </a:moveTo>
                  <a:lnTo>
                    <a:pt x="1557909" y="730732"/>
                  </a:lnTo>
                  <a:lnTo>
                    <a:pt x="1538732" y="704303"/>
                  </a:lnTo>
                  <a:lnTo>
                    <a:pt x="1529943" y="699389"/>
                  </a:lnTo>
                  <a:lnTo>
                    <a:pt x="1529943" y="770242"/>
                  </a:lnTo>
                  <a:lnTo>
                    <a:pt x="1526019" y="796810"/>
                  </a:lnTo>
                  <a:lnTo>
                    <a:pt x="1514208" y="819556"/>
                  </a:lnTo>
                  <a:lnTo>
                    <a:pt x="1494536" y="835431"/>
                  </a:lnTo>
                  <a:lnTo>
                    <a:pt x="1466989" y="841400"/>
                  </a:lnTo>
                  <a:lnTo>
                    <a:pt x="1455966" y="840816"/>
                  </a:lnTo>
                  <a:lnTo>
                    <a:pt x="1448104" y="838263"/>
                  </a:lnTo>
                  <a:lnTo>
                    <a:pt x="1443380" y="832573"/>
                  </a:lnTo>
                  <a:lnTo>
                    <a:pt x="1441805" y="822566"/>
                  </a:lnTo>
                  <a:lnTo>
                    <a:pt x="1441805" y="691743"/>
                  </a:lnTo>
                  <a:lnTo>
                    <a:pt x="1447050" y="690702"/>
                  </a:lnTo>
                  <a:lnTo>
                    <a:pt x="1453349" y="689660"/>
                  </a:lnTo>
                  <a:lnTo>
                    <a:pt x="1458595" y="689660"/>
                  </a:lnTo>
                  <a:lnTo>
                    <a:pt x="1486128" y="693267"/>
                  </a:lnTo>
                  <a:lnTo>
                    <a:pt x="1508836" y="706005"/>
                  </a:lnTo>
                  <a:lnTo>
                    <a:pt x="1524266" y="730719"/>
                  </a:lnTo>
                  <a:lnTo>
                    <a:pt x="1529943" y="770242"/>
                  </a:lnTo>
                  <a:lnTo>
                    <a:pt x="1529943" y="699389"/>
                  </a:lnTo>
                  <a:lnTo>
                    <a:pt x="1512557" y="689660"/>
                  </a:lnTo>
                  <a:lnTo>
                    <a:pt x="1508353" y="687298"/>
                  </a:lnTo>
                  <a:lnTo>
                    <a:pt x="1475054" y="682332"/>
                  </a:lnTo>
                  <a:lnTo>
                    <a:pt x="1468043" y="681278"/>
                  </a:lnTo>
                  <a:lnTo>
                    <a:pt x="1459598" y="681443"/>
                  </a:lnTo>
                  <a:lnTo>
                    <a:pt x="1439557" y="682167"/>
                  </a:lnTo>
                  <a:lnTo>
                    <a:pt x="1428165" y="682332"/>
                  </a:lnTo>
                  <a:lnTo>
                    <a:pt x="1416926" y="682167"/>
                  </a:lnTo>
                  <a:lnTo>
                    <a:pt x="1396441" y="681443"/>
                  </a:lnTo>
                  <a:lnTo>
                    <a:pt x="1389341" y="681278"/>
                  </a:lnTo>
                  <a:lnTo>
                    <a:pt x="1389341" y="688606"/>
                  </a:lnTo>
                  <a:lnTo>
                    <a:pt x="1401927" y="688606"/>
                  </a:lnTo>
                  <a:lnTo>
                    <a:pt x="1411376" y="689660"/>
                  </a:lnTo>
                  <a:lnTo>
                    <a:pt x="1411376" y="841400"/>
                  </a:lnTo>
                  <a:lnTo>
                    <a:pt x="1401927" y="843495"/>
                  </a:lnTo>
                  <a:lnTo>
                    <a:pt x="1389341" y="843495"/>
                  </a:lnTo>
                  <a:lnTo>
                    <a:pt x="1389341" y="850823"/>
                  </a:lnTo>
                  <a:lnTo>
                    <a:pt x="1417662" y="849934"/>
                  </a:lnTo>
                  <a:lnTo>
                    <a:pt x="1430261" y="849769"/>
                  </a:lnTo>
                  <a:lnTo>
                    <a:pt x="1454264" y="849909"/>
                  </a:lnTo>
                  <a:lnTo>
                    <a:pt x="1465237" y="850214"/>
                  </a:lnTo>
                  <a:lnTo>
                    <a:pt x="1474330" y="850823"/>
                  </a:lnTo>
                  <a:lnTo>
                    <a:pt x="1480845" y="849769"/>
                  </a:lnTo>
                  <a:lnTo>
                    <a:pt x="1509242" y="845210"/>
                  </a:lnTo>
                  <a:lnTo>
                    <a:pt x="1515300" y="841400"/>
                  </a:lnTo>
                  <a:lnTo>
                    <a:pt x="1537957" y="827138"/>
                  </a:lnTo>
                  <a:lnTo>
                    <a:pt x="1557413" y="799465"/>
                  </a:lnTo>
                  <a:lnTo>
                    <a:pt x="1564576" y="765009"/>
                  </a:lnTo>
                  <a:close/>
                </a:path>
                <a:path w="3463925" h="953770">
                  <a:moveTo>
                    <a:pt x="1767103" y="681278"/>
                  </a:moveTo>
                  <a:lnTo>
                    <a:pt x="1757934" y="681443"/>
                  </a:lnTo>
                  <a:lnTo>
                    <a:pt x="1738033" y="682167"/>
                  </a:lnTo>
                  <a:lnTo>
                    <a:pt x="1728279" y="682332"/>
                  </a:lnTo>
                  <a:lnTo>
                    <a:pt x="1719160" y="682167"/>
                  </a:lnTo>
                  <a:lnTo>
                    <a:pt x="1700530" y="681443"/>
                  </a:lnTo>
                  <a:lnTo>
                    <a:pt x="1692605" y="681278"/>
                  </a:lnTo>
                  <a:lnTo>
                    <a:pt x="1692605" y="688606"/>
                  </a:lnTo>
                  <a:lnTo>
                    <a:pt x="1705190" y="688606"/>
                  </a:lnTo>
                  <a:lnTo>
                    <a:pt x="1713585" y="689660"/>
                  </a:lnTo>
                  <a:lnTo>
                    <a:pt x="1713585" y="841400"/>
                  </a:lnTo>
                  <a:lnTo>
                    <a:pt x="1705190" y="843495"/>
                  </a:lnTo>
                  <a:lnTo>
                    <a:pt x="1692605" y="843495"/>
                  </a:lnTo>
                  <a:lnTo>
                    <a:pt x="1692605" y="850823"/>
                  </a:lnTo>
                  <a:lnTo>
                    <a:pt x="1700530" y="850658"/>
                  </a:lnTo>
                  <a:lnTo>
                    <a:pt x="1719160" y="849934"/>
                  </a:lnTo>
                  <a:lnTo>
                    <a:pt x="1728279" y="849769"/>
                  </a:lnTo>
                  <a:lnTo>
                    <a:pt x="1738033" y="849934"/>
                  </a:lnTo>
                  <a:lnTo>
                    <a:pt x="1757934" y="850658"/>
                  </a:lnTo>
                  <a:lnTo>
                    <a:pt x="1767103" y="850823"/>
                  </a:lnTo>
                  <a:lnTo>
                    <a:pt x="1767103" y="849769"/>
                  </a:lnTo>
                  <a:lnTo>
                    <a:pt x="1767103" y="843495"/>
                  </a:lnTo>
                  <a:lnTo>
                    <a:pt x="1754517" y="843495"/>
                  </a:lnTo>
                  <a:lnTo>
                    <a:pt x="1745068" y="841400"/>
                  </a:lnTo>
                  <a:lnTo>
                    <a:pt x="1745068" y="689660"/>
                  </a:lnTo>
                  <a:lnTo>
                    <a:pt x="1754517" y="688606"/>
                  </a:lnTo>
                  <a:lnTo>
                    <a:pt x="1767103" y="688606"/>
                  </a:lnTo>
                  <a:lnTo>
                    <a:pt x="1767103" y="682332"/>
                  </a:lnTo>
                  <a:lnTo>
                    <a:pt x="1767103" y="681278"/>
                  </a:lnTo>
                  <a:close/>
                </a:path>
                <a:path w="3463925" h="953770">
                  <a:moveTo>
                    <a:pt x="1818525" y="228130"/>
                  </a:moveTo>
                  <a:lnTo>
                    <a:pt x="1811172" y="228130"/>
                  </a:lnTo>
                  <a:lnTo>
                    <a:pt x="1810131" y="233362"/>
                  </a:lnTo>
                  <a:lnTo>
                    <a:pt x="1808035" y="240690"/>
                  </a:lnTo>
                  <a:lnTo>
                    <a:pt x="1772272" y="259092"/>
                  </a:lnTo>
                  <a:lnTo>
                    <a:pt x="1748218" y="259524"/>
                  </a:lnTo>
                  <a:lnTo>
                    <a:pt x="1740865" y="258483"/>
                  </a:lnTo>
                  <a:lnTo>
                    <a:pt x="1733524" y="255346"/>
                  </a:lnTo>
                  <a:lnTo>
                    <a:pt x="1733524" y="107784"/>
                  </a:lnTo>
                  <a:lnTo>
                    <a:pt x="1756613" y="107784"/>
                  </a:lnTo>
                  <a:lnTo>
                    <a:pt x="1756613" y="101498"/>
                  </a:lnTo>
                  <a:lnTo>
                    <a:pt x="1756613" y="100457"/>
                  </a:lnTo>
                  <a:lnTo>
                    <a:pt x="1747329" y="100622"/>
                  </a:lnTo>
                  <a:lnTo>
                    <a:pt x="1729168" y="101346"/>
                  </a:lnTo>
                  <a:lnTo>
                    <a:pt x="1719884" y="101498"/>
                  </a:lnTo>
                  <a:lnTo>
                    <a:pt x="1710270" y="101346"/>
                  </a:lnTo>
                  <a:lnTo>
                    <a:pt x="1690662" y="100622"/>
                  </a:lnTo>
                  <a:lnTo>
                    <a:pt x="1681060" y="100457"/>
                  </a:lnTo>
                  <a:lnTo>
                    <a:pt x="1681060" y="107784"/>
                  </a:lnTo>
                  <a:lnTo>
                    <a:pt x="1693646" y="107784"/>
                  </a:lnTo>
                  <a:lnTo>
                    <a:pt x="1703095" y="108826"/>
                  </a:lnTo>
                  <a:lnTo>
                    <a:pt x="1703095" y="260578"/>
                  </a:lnTo>
                  <a:lnTo>
                    <a:pt x="1693646" y="261620"/>
                  </a:lnTo>
                  <a:lnTo>
                    <a:pt x="1681060" y="261620"/>
                  </a:lnTo>
                  <a:lnTo>
                    <a:pt x="1681060" y="268947"/>
                  </a:lnTo>
                  <a:lnTo>
                    <a:pt x="1697405" y="268782"/>
                  </a:lnTo>
                  <a:lnTo>
                    <a:pt x="1729308" y="268071"/>
                  </a:lnTo>
                  <a:lnTo>
                    <a:pt x="1745068" y="267906"/>
                  </a:lnTo>
                  <a:lnTo>
                    <a:pt x="1761413" y="268071"/>
                  </a:lnTo>
                  <a:lnTo>
                    <a:pt x="1793328" y="268782"/>
                  </a:lnTo>
                  <a:lnTo>
                    <a:pt x="1809076" y="268947"/>
                  </a:lnTo>
                  <a:lnTo>
                    <a:pt x="1809318" y="267906"/>
                  </a:lnTo>
                  <a:lnTo>
                    <a:pt x="1811261" y="259524"/>
                  </a:lnTo>
                  <a:lnTo>
                    <a:pt x="1818525" y="228130"/>
                  </a:lnTo>
                  <a:close/>
                </a:path>
                <a:path w="3463925" h="953770">
                  <a:moveTo>
                    <a:pt x="1867839" y="470928"/>
                  </a:moveTo>
                  <a:lnTo>
                    <a:pt x="1860638" y="436219"/>
                  </a:lnTo>
                  <a:lnTo>
                    <a:pt x="1840953" y="409841"/>
                  </a:lnTo>
                  <a:lnTo>
                    <a:pt x="1834261" y="406019"/>
                  </a:lnTo>
                  <a:lnTo>
                    <a:pt x="1834261" y="476161"/>
                  </a:lnTo>
                  <a:lnTo>
                    <a:pt x="1832216" y="503110"/>
                  </a:lnTo>
                  <a:lnTo>
                    <a:pt x="1824164" y="527710"/>
                  </a:lnTo>
                  <a:lnTo>
                    <a:pt x="1807260" y="545630"/>
                  </a:lnTo>
                  <a:lnTo>
                    <a:pt x="1778647" y="552564"/>
                  </a:lnTo>
                  <a:lnTo>
                    <a:pt x="1753082" y="545490"/>
                  </a:lnTo>
                  <a:lnTo>
                    <a:pt x="1734705" y="526656"/>
                  </a:lnTo>
                  <a:lnTo>
                    <a:pt x="1723605" y="499579"/>
                  </a:lnTo>
                  <a:lnTo>
                    <a:pt x="1719884" y="467791"/>
                  </a:lnTo>
                  <a:lnTo>
                    <a:pt x="1722501" y="443153"/>
                  </a:lnTo>
                  <a:lnTo>
                    <a:pt x="1731429" y="420560"/>
                  </a:lnTo>
                  <a:lnTo>
                    <a:pt x="1748218" y="404063"/>
                  </a:lnTo>
                  <a:lnTo>
                    <a:pt x="1774444" y="397675"/>
                  </a:lnTo>
                  <a:lnTo>
                    <a:pt x="1801063" y="404939"/>
                  </a:lnTo>
                  <a:lnTo>
                    <a:pt x="1819706" y="423570"/>
                  </a:lnTo>
                  <a:lnTo>
                    <a:pt x="1830666" y="448894"/>
                  </a:lnTo>
                  <a:lnTo>
                    <a:pt x="1834261" y="476161"/>
                  </a:lnTo>
                  <a:lnTo>
                    <a:pt x="1834261" y="406019"/>
                  </a:lnTo>
                  <a:lnTo>
                    <a:pt x="1819656" y="397675"/>
                  </a:lnTo>
                  <a:lnTo>
                    <a:pt x="1811616" y="393077"/>
                  </a:lnTo>
                  <a:lnTo>
                    <a:pt x="1775498" y="387210"/>
                  </a:lnTo>
                  <a:lnTo>
                    <a:pt x="1740154" y="394042"/>
                  </a:lnTo>
                  <a:lnTo>
                    <a:pt x="1711490" y="412851"/>
                  </a:lnTo>
                  <a:lnTo>
                    <a:pt x="1692275" y="441071"/>
                  </a:lnTo>
                  <a:lnTo>
                    <a:pt x="1685251" y="476161"/>
                  </a:lnTo>
                  <a:lnTo>
                    <a:pt x="1692287" y="511810"/>
                  </a:lnTo>
                  <a:lnTo>
                    <a:pt x="1711617" y="539216"/>
                  </a:lnTo>
                  <a:lnTo>
                    <a:pt x="1740585" y="556806"/>
                  </a:lnTo>
                  <a:lnTo>
                    <a:pt x="1776552" y="563029"/>
                  </a:lnTo>
                  <a:lnTo>
                    <a:pt x="1812505" y="556437"/>
                  </a:lnTo>
                  <a:lnTo>
                    <a:pt x="1818525" y="552564"/>
                  </a:lnTo>
                  <a:lnTo>
                    <a:pt x="1841474" y="537781"/>
                  </a:lnTo>
                  <a:lnTo>
                    <a:pt x="1860804" y="508723"/>
                  </a:lnTo>
                  <a:lnTo>
                    <a:pt x="1867839" y="470928"/>
                  </a:lnTo>
                  <a:close/>
                </a:path>
                <a:path w="3463925" h="953770">
                  <a:moveTo>
                    <a:pt x="1996909" y="802678"/>
                  </a:moveTo>
                  <a:lnTo>
                    <a:pt x="1985594" y="770585"/>
                  </a:lnTo>
                  <a:lnTo>
                    <a:pt x="1960714" y="753097"/>
                  </a:lnTo>
                  <a:lnTo>
                    <a:pt x="1935822" y="738962"/>
                  </a:lnTo>
                  <a:lnTo>
                    <a:pt x="1924507" y="716864"/>
                  </a:lnTo>
                  <a:lnTo>
                    <a:pt x="1926437" y="704176"/>
                  </a:lnTo>
                  <a:lnTo>
                    <a:pt x="1932114" y="694626"/>
                  </a:lnTo>
                  <a:lnTo>
                    <a:pt x="1941334" y="688606"/>
                  </a:lnTo>
                  <a:lnTo>
                    <a:pt x="1953895" y="686511"/>
                  </a:lnTo>
                  <a:lnTo>
                    <a:pt x="1965248" y="689051"/>
                  </a:lnTo>
                  <a:lnTo>
                    <a:pt x="1973961" y="695807"/>
                  </a:lnTo>
                  <a:lnTo>
                    <a:pt x="1979714" y="705497"/>
                  </a:lnTo>
                  <a:lnTo>
                    <a:pt x="1982216" y="716864"/>
                  </a:lnTo>
                  <a:lnTo>
                    <a:pt x="1989569" y="715822"/>
                  </a:lnTo>
                  <a:lnTo>
                    <a:pt x="1986419" y="681278"/>
                  </a:lnTo>
                  <a:lnTo>
                    <a:pt x="1978939" y="680351"/>
                  </a:lnTo>
                  <a:lnTo>
                    <a:pt x="1969109" y="679323"/>
                  </a:lnTo>
                  <a:lnTo>
                    <a:pt x="1959267" y="678484"/>
                  </a:lnTo>
                  <a:lnTo>
                    <a:pt x="1951786" y="678141"/>
                  </a:lnTo>
                  <a:lnTo>
                    <a:pt x="1930146" y="681418"/>
                  </a:lnTo>
                  <a:lnTo>
                    <a:pt x="1913229" y="690968"/>
                  </a:lnTo>
                  <a:lnTo>
                    <a:pt x="1902206" y="706399"/>
                  </a:lnTo>
                  <a:lnTo>
                    <a:pt x="1898269" y="727329"/>
                  </a:lnTo>
                  <a:lnTo>
                    <a:pt x="1909419" y="759752"/>
                  </a:lnTo>
                  <a:lnTo>
                    <a:pt x="1933956" y="777176"/>
                  </a:lnTo>
                  <a:lnTo>
                    <a:pt x="1958479" y="791641"/>
                  </a:lnTo>
                  <a:lnTo>
                    <a:pt x="1969630" y="815238"/>
                  </a:lnTo>
                  <a:lnTo>
                    <a:pt x="1967255" y="827163"/>
                  </a:lnTo>
                  <a:lnTo>
                    <a:pt x="1960841" y="836041"/>
                  </a:lnTo>
                  <a:lnTo>
                    <a:pt x="1951482" y="841578"/>
                  </a:lnTo>
                  <a:lnTo>
                    <a:pt x="1940242" y="843495"/>
                  </a:lnTo>
                  <a:lnTo>
                    <a:pt x="1925053" y="840384"/>
                  </a:lnTo>
                  <a:lnTo>
                    <a:pt x="1913877" y="831989"/>
                  </a:lnTo>
                  <a:lnTo>
                    <a:pt x="1906460" y="819658"/>
                  </a:lnTo>
                  <a:lnTo>
                    <a:pt x="1902472" y="804773"/>
                  </a:lnTo>
                  <a:lnTo>
                    <a:pt x="1895119" y="805815"/>
                  </a:lnTo>
                  <a:lnTo>
                    <a:pt x="1896071" y="815238"/>
                  </a:lnTo>
                  <a:lnTo>
                    <a:pt x="1898370" y="834072"/>
                  </a:lnTo>
                  <a:lnTo>
                    <a:pt x="1899323" y="843495"/>
                  </a:lnTo>
                  <a:lnTo>
                    <a:pt x="1908784" y="847344"/>
                  </a:lnTo>
                  <a:lnTo>
                    <a:pt x="1918246" y="850658"/>
                  </a:lnTo>
                  <a:lnTo>
                    <a:pt x="1928101" y="853059"/>
                  </a:lnTo>
                  <a:lnTo>
                    <a:pt x="1938147" y="853960"/>
                  </a:lnTo>
                  <a:lnTo>
                    <a:pt x="1960613" y="850658"/>
                  </a:lnTo>
                  <a:lnTo>
                    <a:pt x="1974329" y="843495"/>
                  </a:lnTo>
                  <a:lnTo>
                    <a:pt x="1979333" y="840879"/>
                  </a:lnTo>
                  <a:lnTo>
                    <a:pt x="1992160" y="824826"/>
                  </a:lnTo>
                  <a:lnTo>
                    <a:pt x="1996909" y="802678"/>
                  </a:lnTo>
                  <a:close/>
                </a:path>
                <a:path w="3463925" h="953770">
                  <a:moveTo>
                    <a:pt x="2111298" y="261620"/>
                  </a:moveTo>
                  <a:lnTo>
                    <a:pt x="2101850" y="261620"/>
                  </a:lnTo>
                  <a:lnTo>
                    <a:pt x="2097646" y="259524"/>
                  </a:lnTo>
                  <a:lnTo>
                    <a:pt x="2078507" y="209296"/>
                  </a:lnTo>
                  <a:lnTo>
                    <a:pt x="2073770" y="195694"/>
                  </a:lnTo>
                  <a:lnTo>
                    <a:pt x="2050097" y="127673"/>
                  </a:lnTo>
                  <a:lnTo>
                    <a:pt x="2040991" y="101498"/>
                  </a:lnTo>
                  <a:lnTo>
                    <a:pt x="2039937" y="99415"/>
                  </a:lnTo>
                  <a:lnTo>
                    <a:pt x="2039937" y="195694"/>
                  </a:lnTo>
                  <a:lnTo>
                    <a:pt x="1994814" y="195694"/>
                  </a:lnTo>
                  <a:lnTo>
                    <a:pt x="2016848" y="127673"/>
                  </a:lnTo>
                  <a:lnTo>
                    <a:pt x="2017903" y="127673"/>
                  </a:lnTo>
                  <a:lnTo>
                    <a:pt x="2039937" y="195694"/>
                  </a:lnTo>
                  <a:lnTo>
                    <a:pt x="2039937" y="99415"/>
                  </a:lnTo>
                  <a:lnTo>
                    <a:pt x="2038883" y="97320"/>
                  </a:lnTo>
                  <a:lnTo>
                    <a:pt x="2038883" y="95224"/>
                  </a:lnTo>
                  <a:lnTo>
                    <a:pt x="2037842" y="94183"/>
                  </a:lnTo>
                  <a:lnTo>
                    <a:pt x="2035733" y="94183"/>
                  </a:lnTo>
                  <a:lnTo>
                    <a:pt x="2034692" y="95224"/>
                  </a:lnTo>
                  <a:lnTo>
                    <a:pt x="2019998" y="102552"/>
                  </a:lnTo>
                  <a:lnTo>
                    <a:pt x="2012657" y="104648"/>
                  </a:lnTo>
                  <a:lnTo>
                    <a:pt x="2011184" y="112179"/>
                  </a:lnTo>
                  <a:lnTo>
                    <a:pt x="2008720" y="120205"/>
                  </a:lnTo>
                  <a:lnTo>
                    <a:pt x="2005863" y="128041"/>
                  </a:lnTo>
                  <a:lnTo>
                    <a:pt x="2003209" y="134988"/>
                  </a:lnTo>
                  <a:lnTo>
                    <a:pt x="1964385" y="245922"/>
                  </a:lnTo>
                  <a:lnTo>
                    <a:pt x="1961108" y="252793"/>
                  </a:lnTo>
                  <a:lnTo>
                    <a:pt x="1956257" y="257695"/>
                  </a:lnTo>
                  <a:lnTo>
                    <a:pt x="1950212" y="260642"/>
                  </a:lnTo>
                  <a:lnTo>
                    <a:pt x="1943392" y="261620"/>
                  </a:lnTo>
                  <a:lnTo>
                    <a:pt x="1942350" y="261620"/>
                  </a:lnTo>
                  <a:lnTo>
                    <a:pt x="1942350" y="268947"/>
                  </a:lnTo>
                  <a:lnTo>
                    <a:pt x="1948802" y="268782"/>
                  </a:lnTo>
                  <a:lnTo>
                    <a:pt x="1962124" y="268071"/>
                  </a:lnTo>
                  <a:lnTo>
                    <a:pt x="1968576" y="267906"/>
                  </a:lnTo>
                  <a:lnTo>
                    <a:pt x="1975827" y="268071"/>
                  </a:lnTo>
                  <a:lnTo>
                    <a:pt x="1990712" y="268782"/>
                  </a:lnTo>
                  <a:lnTo>
                    <a:pt x="1997964" y="268947"/>
                  </a:lnTo>
                  <a:lnTo>
                    <a:pt x="1997964" y="267906"/>
                  </a:lnTo>
                  <a:lnTo>
                    <a:pt x="1997964" y="261620"/>
                  </a:lnTo>
                  <a:lnTo>
                    <a:pt x="1987473" y="261620"/>
                  </a:lnTo>
                  <a:lnTo>
                    <a:pt x="1976970" y="260578"/>
                  </a:lnTo>
                  <a:lnTo>
                    <a:pt x="1976970" y="249059"/>
                  </a:lnTo>
                  <a:lnTo>
                    <a:pt x="1980120" y="242785"/>
                  </a:lnTo>
                  <a:lnTo>
                    <a:pt x="1982228" y="234416"/>
                  </a:lnTo>
                  <a:lnTo>
                    <a:pt x="1989569" y="209296"/>
                  </a:lnTo>
                  <a:lnTo>
                    <a:pt x="2045182" y="209296"/>
                  </a:lnTo>
                  <a:lnTo>
                    <a:pt x="2054631" y="237553"/>
                  </a:lnTo>
                  <a:lnTo>
                    <a:pt x="2057781" y="244881"/>
                  </a:lnTo>
                  <a:lnTo>
                    <a:pt x="2059876" y="252209"/>
                  </a:lnTo>
                  <a:lnTo>
                    <a:pt x="2059876" y="260578"/>
                  </a:lnTo>
                  <a:lnTo>
                    <a:pt x="2050427" y="261620"/>
                  </a:lnTo>
                  <a:lnTo>
                    <a:pt x="2042033" y="261620"/>
                  </a:lnTo>
                  <a:lnTo>
                    <a:pt x="2042033" y="268947"/>
                  </a:lnTo>
                  <a:lnTo>
                    <a:pt x="2051304" y="268782"/>
                  </a:lnTo>
                  <a:lnTo>
                    <a:pt x="2069045" y="268071"/>
                  </a:lnTo>
                  <a:lnTo>
                    <a:pt x="2077720" y="267906"/>
                  </a:lnTo>
                  <a:lnTo>
                    <a:pt x="2086800" y="268071"/>
                  </a:lnTo>
                  <a:lnTo>
                    <a:pt x="2103386" y="268782"/>
                  </a:lnTo>
                  <a:lnTo>
                    <a:pt x="2111298" y="268947"/>
                  </a:lnTo>
                  <a:lnTo>
                    <a:pt x="2111298" y="267906"/>
                  </a:lnTo>
                  <a:lnTo>
                    <a:pt x="2111298" y="261620"/>
                  </a:lnTo>
                  <a:close/>
                </a:path>
                <a:path w="3463925" h="953770">
                  <a:moveTo>
                    <a:pt x="2136483" y="519074"/>
                  </a:moveTo>
                  <a:lnTo>
                    <a:pt x="2129129" y="519074"/>
                  </a:lnTo>
                  <a:lnTo>
                    <a:pt x="2128088" y="524306"/>
                  </a:lnTo>
                  <a:lnTo>
                    <a:pt x="2125980" y="530580"/>
                  </a:lnTo>
                  <a:lnTo>
                    <a:pt x="2090229" y="550011"/>
                  </a:lnTo>
                  <a:lnTo>
                    <a:pt x="2082038" y="550202"/>
                  </a:lnTo>
                  <a:lnTo>
                    <a:pt x="2074062" y="550011"/>
                  </a:lnTo>
                  <a:lnTo>
                    <a:pt x="2066175" y="549414"/>
                  </a:lnTo>
                  <a:lnTo>
                    <a:pt x="2058822" y="548373"/>
                  </a:lnTo>
                  <a:lnTo>
                    <a:pt x="2051481" y="545236"/>
                  </a:lnTo>
                  <a:lnTo>
                    <a:pt x="2051481" y="398716"/>
                  </a:lnTo>
                  <a:lnTo>
                    <a:pt x="2058822" y="397675"/>
                  </a:lnTo>
                  <a:lnTo>
                    <a:pt x="2074570" y="397675"/>
                  </a:lnTo>
                  <a:lnTo>
                    <a:pt x="2074570" y="391388"/>
                  </a:lnTo>
                  <a:lnTo>
                    <a:pt x="2074570" y="390347"/>
                  </a:lnTo>
                  <a:lnTo>
                    <a:pt x="2065134" y="390512"/>
                  </a:lnTo>
                  <a:lnTo>
                    <a:pt x="2046681" y="391236"/>
                  </a:lnTo>
                  <a:lnTo>
                    <a:pt x="2037842" y="391388"/>
                  </a:lnTo>
                  <a:lnTo>
                    <a:pt x="2027783" y="391236"/>
                  </a:lnTo>
                  <a:lnTo>
                    <a:pt x="2008466" y="390512"/>
                  </a:lnTo>
                  <a:lnTo>
                    <a:pt x="1999018" y="390347"/>
                  </a:lnTo>
                  <a:lnTo>
                    <a:pt x="1999018" y="397675"/>
                  </a:lnTo>
                  <a:lnTo>
                    <a:pt x="2011603" y="397675"/>
                  </a:lnTo>
                  <a:lnTo>
                    <a:pt x="2021052" y="399770"/>
                  </a:lnTo>
                  <a:lnTo>
                    <a:pt x="2021052" y="551510"/>
                  </a:lnTo>
                  <a:lnTo>
                    <a:pt x="2011603" y="552564"/>
                  </a:lnTo>
                  <a:lnTo>
                    <a:pt x="1999018" y="552564"/>
                  </a:lnTo>
                  <a:lnTo>
                    <a:pt x="1999018" y="559879"/>
                  </a:lnTo>
                  <a:lnTo>
                    <a:pt x="2014918" y="559727"/>
                  </a:lnTo>
                  <a:lnTo>
                    <a:pt x="2047113" y="559003"/>
                  </a:lnTo>
                  <a:lnTo>
                    <a:pt x="2063026" y="558838"/>
                  </a:lnTo>
                  <a:lnTo>
                    <a:pt x="2078926" y="559003"/>
                  </a:lnTo>
                  <a:lnTo>
                    <a:pt x="2111133" y="559727"/>
                  </a:lnTo>
                  <a:lnTo>
                    <a:pt x="2127034" y="559879"/>
                  </a:lnTo>
                  <a:lnTo>
                    <a:pt x="2127275" y="558838"/>
                  </a:lnTo>
                  <a:lnTo>
                    <a:pt x="2129269" y="550202"/>
                  </a:lnTo>
                  <a:lnTo>
                    <a:pt x="2136483" y="519074"/>
                  </a:lnTo>
                  <a:close/>
                </a:path>
                <a:path w="3463925" h="953770">
                  <a:moveTo>
                    <a:pt x="2293874" y="675005"/>
                  </a:moveTo>
                  <a:lnTo>
                    <a:pt x="2288629" y="673963"/>
                  </a:lnTo>
                  <a:lnTo>
                    <a:pt x="2287587" y="681278"/>
                  </a:lnTo>
                  <a:lnTo>
                    <a:pt x="2137524" y="681278"/>
                  </a:lnTo>
                  <a:lnTo>
                    <a:pt x="2135428" y="673963"/>
                  </a:lnTo>
                  <a:lnTo>
                    <a:pt x="2130183" y="673963"/>
                  </a:lnTo>
                  <a:lnTo>
                    <a:pt x="2130183" y="681278"/>
                  </a:lnTo>
                  <a:lnTo>
                    <a:pt x="2129129" y="688606"/>
                  </a:lnTo>
                  <a:lnTo>
                    <a:pt x="2128101" y="694778"/>
                  </a:lnTo>
                  <a:lnTo>
                    <a:pt x="2127085" y="701827"/>
                  </a:lnTo>
                  <a:lnTo>
                    <a:pt x="2125980" y="708494"/>
                  </a:lnTo>
                  <a:lnTo>
                    <a:pt x="2124938" y="715822"/>
                  </a:lnTo>
                  <a:lnTo>
                    <a:pt x="2132279" y="715822"/>
                  </a:lnTo>
                  <a:lnTo>
                    <a:pt x="2134997" y="704875"/>
                  </a:lnTo>
                  <a:lnTo>
                    <a:pt x="2138311" y="698157"/>
                  </a:lnTo>
                  <a:lnTo>
                    <a:pt x="2144382" y="694778"/>
                  </a:lnTo>
                  <a:lnTo>
                    <a:pt x="2155367" y="693839"/>
                  </a:lnTo>
                  <a:lnTo>
                    <a:pt x="2195245" y="693839"/>
                  </a:lnTo>
                  <a:lnTo>
                    <a:pt x="2195245" y="822566"/>
                  </a:lnTo>
                  <a:lnTo>
                    <a:pt x="2193899" y="833780"/>
                  </a:lnTo>
                  <a:lnTo>
                    <a:pt x="2189988" y="840092"/>
                  </a:lnTo>
                  <a:lnTo>
                    <a:pt x="2183727" y="842873"/>
                  </a:lnTo>
                  <a:lnTo>
                    <a:pt x="2175306" y="843495"/>
                  </a:lnTo>
                  <a:lnTo>
                    <a:pt x="2170061" y="843495"/>
                  </a:lnTo>
                  <a:lnTo>
                    <a:pt x="2170061" y="850823"/>
                  </a:lnTo>
                  <a:lnTo>
                    <a:pt x="2178367" y="850658"/>
                  </a:lnTo>
                  <a:lnTo>
                    <a:pt x="2199716" y="849934"/>
                  </a:lnTo>
                  <a:lnTo>
                    <a:pt x="2210981" y="849769"/>
                  </a:lnTo>
                  <a:lnTo>
                    <a:pt x="2221636" y="849934"/>
                  </a:lnTo>
                  <a:lnTo>
                    <a:pt x="2242553" y="850658"/>
                  </a:lnTo>
                  <a:lnTo>
                    <a:pt x="2250859" y="850823"/>
                  </a:lnTo>
                  <a:lnTo>
                    <a:pt x="2250859" y="849769"/>
                  </a:lnTo>
                  <a:lnTo>
                    <a:pt x="2250859" y="843495"/>
                  </a:lnTo>
                  <a:lnTo>
                    <a:pt x="2246655" y="843495"/>
                  </a:lnTo>
                  <a:lnTo>
                    <a:pt x="2238070" y="842733"/>
                  </a:lnTo>
                  <a:lnTo>
                    <a:pt x="2231440" y="839698"/>
                  </a:lnTo>
                  <a:lnTo>
                    <a:pt x="2227186" y="833335"/>
                  </a:lnTo>
                  <a:lnTo>
                    <a:pt x="2225675" y="822566"/>
                  </a:lnTo>
                  <a:lnTo>
                    <a:pt x="2225675" y="693839"/>
                  </a:lnTo>
                  <a:lnTo>
                    <a:pt x="2265553" y="693839"/>
                  </a:lnTo>
                  <a:lnTo>
                    <a:pt x="2275421" y="696112"/>
                  </a:lnTo>
                  <a:lnTo>
                    <a:pt x="2280767" y="701827"/>
                  </a:lnTo>
                  <a:lnTo>
                    <a:pt x="2282964" y="709295"/>
                  </a:lnTo>
                  <a:lnTo>
                    <a:pt x="2283383" y="716864"/>
                  </a:lnTo>
                  <a:lnTo>
                    <a:pt x="2290737" y="713727"/>
                  </a:lnTo>
                  <a:lnTo>
                    <a:pt x="2290737" y="701167"/>
                  </a:lnTo>
                  <a:lnTo>
                    <a:pt x="2291778" y="694893"/>
                  </a:lnTo>
                  <a:lnTo>
                    <a:pt x="2291931" y="693839"/>
                  </a:lnTo>
                  <a:lnTo>
                    <a:pt x="2292832" y="687565"/>
                  </a:lnTo>
                  <a:lnTo>
                    <a:pt x="2292832" y="681278"/>
                  </a:lnTo>
                  <a:lnTo>
                    <a:pt x="2293874" y="675005"/>
                  </a:lnTo>
                  <a:close/>
                </a:path>
                <a:path w="3463925" h="953770">
                  <a:moveTo>
                    <a:pt x="2399868" y="519074"/>
                  </a:moveTo>
                  <a:lnTo>
                    <a:pt x="2392515" y="519074"/>
                  </a:lnTo>
                  <a:lnTo>
                    <a:pt x="2391473" y="524306"/>
                  </a:lnTo>
                  <a:lnTo>
                    <a:pt x="2389365" y="530580"/>
                  </a:lnTo>
                  <a:lnTo>
                    <a:pt x="2353614" y="550011"/>
                  </a:lnTo>
                  <a:lnTo>
                    <a:pt x="2345436" y="550202"/>
                  </a:lnTo>
                  <a:lnTo>
                    <a:pt x="2337447" y="550011"/>
                  </a:lnTo>
                  <a:lnTo>
                    <a:pt x="2329561" y="549414"/>
                  </a:lnTo>
                  <a:lnTo>
                    <a:pt x="2322207" y="548373"/>
                  </a:lnTo>
                  <a:lnTo>
                    <a:pt x="2314867" y="545236"/>
                  </a:lnTo>
                  <a:lnTo>
                    <a:pt x="2314867" y="398716"/>
                  </a:lnTo>
                  <a:lnTo>
                    <a:pt x="2322207" y="397675"/>
                  </a:lnTo>
                  <a:lnTo>
                    <a:pt x="2337955" y="397675"/>
                  </a:lnTo>
                  <a:lnTo>
                    <a:pt x="2337955" y="391388"/>
                  </a:lnTo>
                  <a:lnTo>
                    <a:pt x="2337955" y="390347"/>
                  </a:lnTo>
                  <a:lnTo>
                    <a:pt x="2328672" y="390512"/>
                  </a:lnTo>
                  <a:lnTo>
                    <a:pt x="2310511" y="391236"/>
                  </a:lnTo>
                  <a:lnTo>
                    <a:pt x="2301227" y="391388"/>
                  </a:lnTo>
                  <a:lnTo>
                    <a:pt x="2291765" y="391236"/>
                  </a:lnTo>
                  <a:lnTo>
                    <a:pt x="2272449" y="390512"/>
                  </a:lnTo>
                  <a:lnTo>
                    <a:pt x="2262403" y="390347"/>
                  </a:lnTo>
                  <a:lnTo>
                    <a:pt x="2262403" y="397675"/>
                  </a:lnTo>
                  <a:lnTo>
                    <a:pt x="2274989" y="397675"/>
                  </a:lnTo>
                  <a:lnTo>
                    <a:pt x="2284438" y="399770"/>
                  </a:lnTo>
                  <a:lnTo>
                    <a:pt x="2284438" y="551510"/>
                  </a:lnTo>
                  <a:lnTo>
                    <a:pt x="2274989" y="552564"/>
                  </a:lnTo>
                  <a:lnTo>
                    <a:pt x="2262403" y="552564"/>
                  </a:lnTo>
                  <a:lnTo>
                    <a:pt x="2262403" y="559879"/>
                  </a:lnTo>
                  <a:lnTo>
                    <a:pt x="2278748" y="559727"/>
                  </a:lnTo>
                  <a:lnTo>
                    <a:pt x="2310650" y="559003"/>
                  </a:lnTo>
                  <a:lnTo>
                    <a:pt x="2326411" y="558838"/>
                  </a:lnTo>
                  <a:lnTo>
                    <a:pt x="2342756" y="559003"/>
                  </a:lnTo>
                  <a:lnTo>
                    <a:pt x="2374658" y="559727"/>
                  </a:lnTo>
                  <a:lnTo>
                    <a:pt x="2390419" y="559879"/>
                  </a:lnTo>
                  <a:lnTo>
                    <a:pt x="2390660" y="558838"/>
                  </a:lnTo>
                  <a:lnTo>
                    <a:pt x="2392654" y="550202"/>
                  </a:lnTo>
                  <a:lnTo>
                    <a:pt x="2399868" y="519074"/>
                  </a:lnTo>
                  <a:close/>
                </a:path>
                <a:path w="3463925" h="953770">
                  <a:moveTo>
                    <a:pt x="2469121" y="261620"/>
                  </a:moveTo>
                  <a:lnTo>
                    <a:pt x="2437638" y="137083"/>
                  </a:lnTo>
                  <a:lnTo>
                    <a:pt x="2437638" y="131851"/>
                  </a:lnTo>
                  <a:lnTo>
                    <a:pt x="2436596" y="124523"/>
                  </a:lnTo>
                  <a:lnTo>
                    <a:pt x="2436711" y="117055"/>
                  </a:lnTo>
                  <a:lnTo>
                    <a:pt x="2437638" y="107784"/>
                  </a:lnTo>
                  <a:lnTo>
                    <a:pt x="2461780" y="107784"/>
                  </a:lnTo>
                  <a:lnTo>
                    <a:pt x="2461780" y="101498"/>
                  </a:lnTo>
                  <a:lnTo>
                    <a:pt x="2461780" y="100457"/>
                  </a:lnTo>
                  <a:lnTo>
                    <a:pt x="2455316" y="100622"/>
                  </a:lnTo>
                  <a:lnTo>
                    <a:pt x="2442006" y="101346"/>
                  </a:lnTo>
                  <a:lnTo>
                    <a:pt x="2435542" y="101498"/>
                  </a:lnTo>
                  <a:lnTo>
                    <a:pt x="2427147" y="101498"/>
                  </a:lnTo>
                  <a:lnTo>
                    <a:pt x="2418753" y="100457"/>
                  </a:lnTo>
                  <a:lnTo>
                    <a:pt x="2411412" y="100457"/>
                  </a:lnTo>
                  <a:lnTo>
                    <a:pt x="2353691" y="227088"/>
                  </a:lnTo>
                  <a:lnTo>
                    <a:pt x="2314359" y="139179"/>
                  </a:lnTo>
                  <a:lnTo>
                    <a:pt x="2297493" y="101498"/>
                  </a:lnTo>
                  <a:lnTo>
                    <a:pt x="2297023" y="100457"/>
                  </a:lnTo>
                  <a:lnTo>
                    <a:pt x="2289683" y="100457"/>
                  </a:lnTo>
                  <a:lnTo>
                    <a:pt x="2282342" y="101498"/>
                  </a:lnTo>
                  <a:lnTo>
                    <a:pt x="2274989" y="101498"/>
                  </a:lnTo>
                  <a:lnTo>
                    <a:pt x="2267305" y="101346"/>
                  </a:lnTo>
                  <a:lnTo>
                    <a:pt x="2252713" y="100622"/>
                  </a:lnTo>
                  <a:lnTo>
                    <a:pt x="2245614" y="100457"/>
                  </a:lnTo>
                  <a:lnTo>
                    <a:pt x="2245614" y="107784"/>
                  </a:lnTo>
                  <a:lnTo>
                    <a:pt x="2248763" y="107784"/>
                  </a:lnTo>
                  <a:lnTo>
                    <a:pt x="2256459" y="108648"/>
                  </a:lnTo>
                  <a:lnTo>
                    <a:pt x="2263190" y="111582"/>
                  </a:lnTo>
                  <a:lnTo>
                    <a:pt x="2267940" y="117055"/>
                  </a:lnTo>
                  <a:lnTo>
                    <a:pt x="2269744" y="125577"/>
                  </a:lnTo>
                  <a:lnTo>
                    <a:pt x="2269553" y="133756"/>
                  </a:lnTo>
                  <a:lnTo>
                    <a:pt x="2259253" y="235458"/>
                  </a:lnTo>
                  <a:lnTo>
                    <a:pt x="2237219" y="261620"/>
                  </a:lnTo>
                  <a:lnTo>
                    <a:pt x="2234069" y="261620"/>
                  </a:lnTo>
                  <a:lnTo>
                    <a:pt x="2234069" y="268947"/>
                  </a:lnTo>
                  <a:lnTo>
                    <a:pt x="2241156" y="268782"/>
                  </a:lnTo>
                  <a:lnTo>
                    <a:pt x="2255316" y="268071"/>
                  </a:lnTo>
                  <a:lnTo>
                    <a:pt x="2262403" y="267906"/>
                  </a:lnTo>
                  <a:lnTo>
                    <a:pt x="2270455" y="268071"/>
                  </a:lnTo>
                  <a:lnTo>
                    <a:pt x="2287333" y="268782"/>
                  </a:lnTo>
                  <a:lnTo>
                    <a:pt x="2295982" y="268947"/>
                  </a:lnTo>
                  <a:lnTo>
                    <a:pt x="2295982" y="267906"/>
                  </a:lnTo>
                  <a:lnTo>
                    <a:pt x="2295982" y="261620"/>
                  </a:lnTo>
                  <a:lnTo>
                    <a:pt x="2280234" y="261620"/>
                  </a:lnTo>
                  <a:lnTo>
                    <a:pt x="2273947" y="257441"/>
                  </a:lnTo>
                  <a:lnTo>
                    <a:pt x="2271839" y="253250"/>
                  </a:lnTo>
                  <a:lnTo>
                    <a:pt x="2271839" y="245922"/>
                  </a:lnTo>
                  <a:lnTo>
                    <a:pt x="2280234" y="139179"/>
                  </a:lnTo>
                  <a:lnTo>
                    <a:pt x="2338997" y="273138"/>
                  </a:lnTo>
                  <a:lnTo>
                    <a:pt x="2345296" y="273138"/>
                  </a:lnTo>
                  <a:lnTo>
                    <a:pt x="2366251" y="227088"/>
                  </a:lnTo>
                  <a:lnTo>
                    <a:pt x="2407208" y="137083"/>
                  </a:lnTo>
                  <a:lnTo>
                    <a:pt x="2414562" y="238594"/>
                  </a:lnTo>
                  <a:lnTo>
                    <a:pt x="2414562" y="261620"/>
                  </a:lnTo>
                  <a:lnTo>
                    <a:pt x="2393569" y="261620"/>
                  </a:lnTo>
                  <a:lnTo>
                    <a:pt x="2393569" y="268947"/>
                  </a:lnTo>
                  <a:lnTo>
                    <a:pt x="2403779" y="268782"/>
                  </a:lnTo>
                  <a:lnTo>
                    <a:pt x="2423820" y="268071"/>
                  </a:lnTo>
                  <a:lnTo>
                    <a:pt x="2433447" y="267906"/>
                  </a:lnTo>
                  <a:lnTo>
                    <a:pt x="2442260" y="268071"/>
                  </a:lnTo>
                  <a:lnTo>
                    <a:pt x="2460307" y="268782"/>
                  </a:lnTo>
                  <a:lnTo>
                    <a:pt x="2469121" y="268947"/>
                  </a:lnTo>
                  <a:lnTo>
                    <a:pt x="2469121" y="267906"/>
                  </a:lnTo>
                  <a:lnTo>
                    <a:pt x="2469121" y="261620"/>
                  </a:lnTo>
                  <a:close/>
                </a:path>
                <a:path w="3463925" h="953770">
                  <a:moveTo>
                    <a:pt x="2584551" y="843495"/>
                  </a:moveTo>
                  <a:lnTo>
                    <a:pt x="2523579" y="772337"/>
                  </a:lnTo>
                  <a:lnTo>
                    <a:pt x="2519489" y="766051"/>
                  </a:lnTo>
                  <a:lnTo>
                    <a:pt x="2525839" y="762914"/>
                  </a:lnTo>
                  <a:lnTo>
                    <a:pt x="2532710" y="759510"/>
                  </a:lnTo>
                  <a:lnTo>
                    <a:pt x="2543365" y="750620"/>
                  </a:lnTo>
                  <a:lnTo>
                    <a:pt x="2550477" y="738974"/>
                  </a:lnTo>
                  <a:lnTo>
                    <a:pt x="2553068" y="724192"/>
                  </a:lnTo>
                  <a:lnTo>
                    <a:pt x="2548331" y="702919"/>
                  </a:lnTo>
                  <a:lnTo>
                    <a:pt x="2535618" y="689787"/>
                  </a:lnTo>
                  <a:lnTo>
                    <a:pt x="2535263" y="689660"/>
                  </a:lnTo>
                  <a:lnTo>
                    <a:pt x="2520543" y="684339"/>
                  </a:lnTo>
                  <a:lnTo>
                    <a:pt x="2520543" y="725233"/>
                  </a:lnTo>
                  <a:lnTo>
                    <a:pt x="2518029" y="743051"/>
                  </a:lnTo>
                  <a:lnTo>
                    <a:pt x="2510701" y="754672"/>
                  </a:lnTo>
                  <a:lnTo>
                    <a:pt x="2498852" y="760996"/>
                  </a:lnTo>
                  <a:lnTo>
                    <a:pt x="2482761" y="762914"/>
                  </a:lnTo>
                  <a:lnTo>
                    <a:pt x="2471216" y="762914"/>
                  </a:lnTo>
                  <a:lnTo>
                    <a:pt x="2471216" y="690702"/>
                  </a:lnTo>
                  <a:lnTo>
                    <a:pt x="2474366" y="690702"/>
                  </a:lnTo>
                  <a:lnTo>
                    <a:pt x="2477516" y="689660"/>
                  </a:lnTo>
                  <a:lnTo>
                    <a:pt x="2484856" y="689660"/>
                  </a:lnTo>
                  <a:lnTo>
                    <a:pt x="2499728" y="692277"/>
                  </a:lnTo>
                  <a:lnTo>
                    <a:pt x="2510967" y="699592"/>
                  </a:lnTo>
                  <a:lnTo>
                    <a:pt x="2518067" y="710844"/>
                  </a:lnTo>
                  <a:lnTo>
                    <a:pt x="2520543" y="725233"/>
                  </a:lnTo>
                  <a:lnTo>
                    <a:pt x="2520543" y="684339"/>
                  </a:lnTo>
                  <a:lnTo>
                    <a:pt x="2517216" y="683133"/>
                  </a:lnTo>
                  <a:lnTo>
                    <a:pt x="2507729" y="682332"/>
                  </a:lnTo>
                  <a:lnTo>
                    <a:pt x="2495359" y="681278"/>
                  </a:lnTo>
                  <a:lnTo>
                    <a:pt x="2485440" y="681443"/>
                  </a:lnTo>
                  <a:lnTo>
                    <a:pt x="2465984" y="682167"/>
                  </a:lnTo>
                  <a:lnTo>
                    <a:pt x="2455481" y="682332"/>
                  </a:lnTo>
                  <a:lnTo>
                    <a:pt x="2444572" y="682167"/>
                  </a:lnTo>
                  <a:lnTo>
                    <a:pt x="2425522" y="681443"/>
                  </a:lnTo>
                  <a:lnTo>
                    <a:pt x="2418753" y="681278"/>
                  </a:lnTo>
                  <a:lnTo>
                    <a:pt x="2418753" y="688606"/>
                  </a:lnTo>
                  <a:lnTo>
                    <a:pt x="2430297" y="688606"/>
                  </a:lnTo>
                  <a:lnTo>
                    <a:pt x="2439733" y="689660"/>
                  </a:lnTo>
                  <a:lnTo>
                    <a:pt x="2439733" y="839304"/>
                  </a:lnTo>
                  <a:lnTo>
                    <a:pt x="2431338" y="843495"/>
                  </a:lnTo>
                  <a:lnTo>
                    <a:pt x="2418753" y="843495"/>
                  </a:lnTo>
                  <a:lnTo>
                    <a:pt x="2418753" y="850823"/>
                  </a:lnTo>
                  <a:lnTo>
                    <a:pt x="2427414" y="850658"/>
                  </a:lnTo>
                  <a:lnTo>
                    <a:pt x="2444724" y="849934"/>
                  </a:lnTo>
                  <a:lnTo>
                    <a:pt x="2453386" y="849769"/>
                  </a:lnTo>
                  <a:lnTo>
                    <a:pt x="2463774" y="849934"/>
                  </a:lnTo>
                  <a:lnTo>
                    <a:pt x="2484958" y="850658"/>
                  </a:lnTo>
                  <a:lnTo>
                    <a:pt x="2495359" y="850823"/>
                  </a:lnTo>
                  <a:lnTo>
                    <a:pt x="2495359" y="849769"/>
                  </a:lnTo>
                  <a:lnTo>
                    <a:pt x="2495359" y="843495"/>
                  </a:lnTo>
                  <a:lnTo>
                    <a:pt x="2491155" y="843495"/>
                  </a:lnTo>
                  <a:lnTo>
                    <a:pt x="2483167" y="843038"/>
                  </a:lnTo>
                  <a:lnTo>
                    <a:pt x="2476855" y="840613"/>
                  </a:lnTo>
                  <a:lnTo>
                    <a:pt x="2472715" y="834669"/>
                  </a:lnTo>
                  <a:lnTo>
                    <a:pt x="2471216" y="823607"/>
                  </a:lnTo>
                  <a:lnTo>
                    <a:pt x="2471216" y="772337"/>
                  </a:lnTo>
                  <a:lnTo>
                    <a:pt x="2486964" y="772337"/>
                  </a:lnTo>
                  <a:lnTo>
                    <a:pt x="2498814" y="792543"/>
                  </a:lnTo>
                  <a:lnTo>
                    <a:pt x="2510967" y="812368"/>
                  </a:lnTo>
                  <a:lnTo>
                    <a:pt x="2523706" y="831786"/>
                  </a:lnTo>
                  <a:lnTo>
                    <a:pt x="2537333" y="850823"/>
                  </a:lnTo>
                  <a:lnTo>
                    <a:pt x="2544673" y="850823"/>
                  </a:lnTo>
                  <a:lnTo>
                    <a:pt x="2553068" y="849769"/>
                  </a:lnTo>
                  <a:lnTo>
                    <a:pt x="2568816" y="849769"/>
                  </a:lnTo>
                  <a:lnTo>
                    <a:pt x="2576157" y="850823"/>
                  </a:lnTo>
                  <a:lnTo>
                    <a:pt x="2584551" y="850823"/>
                  </a:lnTo>
                  <a:lnTo>
                    <a:pt x="2584551" y="849769"/>
                  </a:lnTo>
                  <a:lnTo>
                    <a:pt x="2584551" y="843495"/>
                  </a:lnTo>
                  <a:close/>
                </a:path>
                <a:path w="3463925" h="953770">
                  <a:moveTo>
                    <a:pt x="2663253" y="521169"/>
                  </a:moveTo>
                  <a:lnTo>
                    <a:pt x="2656954" y="520115"/>
                  </a:lnTo>
                  <a:lnTo>
                    <a:pt x="2650286" y="536181"/>
                  </a:lnTo>
                  <a:lnTo>
                    <a:pt x="2640558" y="544969"/>
                  </a:lnTo>
                  <a:lnTo>
                    <a:pt x="2626703" y="548665"/>
                  </a:lnTo>
                  <a:lnTo>
                    <a:pt x="2607640" y="549414"/>
                  </a:lnTo>
                  <a:lnTo>
                    <a:pt x="2596400" y="549173"/>
                  </a:lnTo>
                  <a:lnTo>
                    <a:pt x="2587040" y="547458"/>
                  </a:lnTo>
                  <a:lnTo>
                    <a:pt x="2580627" y="542798"/>
                  </a:lnTo>
                  <a:lnTo>
                    <a:pt x="2578252" y="533717"/>
                  </a:lnTo>
                  <a:lnTo>
                    <a:pt x="2578252" y="477215"/>
                  </a:lnTo>
                  <a:lnTo>
                    <a:pt x="2606586" y="477215"/>
                  </a:lnTo>
                  <a:lnTo>
                    <a:pt x="2616479" y="478904"/>
                  </a:lnTo>
                  <a:lnTo>
                    <a:pt x="2621940" y="483755"/>
                  </a:lnTo>
                  <a:lnTo>
                    <a:pt x="2624442" y="491337"/>
                  </a:lnTo>
                  <a:lnTo>
                    <a:pt x="2625471" y="501281"/>
                  </a:lnTo>
                  <a:lnTo>
                    <a:pt x="2632824" y="499186"/>
                  </a:lnTo>
                  <a:lnTo>
                    <a:pt x="2632824" y="477215"/>
                  </a:lnTo>
                  <a:lnTo>
                    <a:pt x="2632824" y="464654"/>
                  </a:lnTo>
                  <a:lnTo>
                    <a:pt x="2632824" y="443725"/>
                  </a:lnTo>
                  <a:lnTo>
                    <a:pt x="2625471" y="443725"/>
                  </a:lnTo>
                  <a:lnTo>
                    <a:pt x="2624150" y="452285"/>
                  </a:lnTo>
                  <a:lnTo>
                    <a:pt x="2621153" y="458901"/>
                  </a:lnTo>
                  <a:lnTo>
                    <a:pt x="2615590" y="463143"/>
                  </a:lnTo>
                  <a:lnTo>
                    <a:pt x="2606586" y="464654"/>
                  </a:lnTo>
                  <a:lnTo>
                    <a:pt x="2578252" y="464654"/>
                  </a:lnTo>
                  <a:lnTo>
                    <a:pt x="2578252" y="401853"/>
                  </a:lnTo>
                  <a:lnTo>
                    <a:pt x="2611831" y="401853"/>
                  </a:lnTo>
                  <a:lnTo>
                    <a:pt x="2626906" y="404063"/>
                  </a:lnTo>
                  <a:lnTo>
                    <a:pt x="2635580" y="410095"/>
                  </a:lnTo>
                  <a:lnTo>
                    <a:pt x="2639720" y="419074"/>
                  </a:lnTo>
                  <a:lnTo>
                    <a:pt x="2641219" y="430110"/>
                  </a:lnTo>
                  <a:lnTo>
                    <a:pt x="2648559" y="428028"/>
                  </a:lnTo>
                  <a:lnTo>
                    <a:pt x="2647950" y="419188"/>
                  </a:lnTo>
                  <a:lnTo>
                    <a:pt x="2647670" y="410095"/>
                  </a:lnTo>
                  <a:lnTo>
                    <a:pt x="2647556" y="401853"/>
                  </a:lnTo>
                  <a:lnTo>
                    <a:pt x="2647518" y="391388"/>
                  </a:lnTo>
                  <a:lnTo>
                    <a:pt x="2647518" y="390347"/>
                  </a:lnTo>
                  <a:lnTo>
                    <a:pt x="2634145" y="390512"/>
                  </a:lnTo>
                  <a:lnTo>
                    <a:pt x="2601912" y="391236"/>
                  </a:lnTo>
                  <a:lnTo>
                    <a:pt x="2585605" y="391388"/>
                  </a:lnTo>
                  <a:lnTo>
                    <a:pt x="2569908" y="391236"/>
                  </a:lnTo>
                  <a:lnTo>
                    <a:pt x="2538526" y="390512"/>
                  </a:lnTo>
                  <a:lnTo>
                    <a:pt x="2525788" y="390347"/>
                  </a:lnTo>
                  <a:lnTo>
                    <a:pt x="2525788" y="397675"/>
                  </a:lnTo>
                  <a:lnTo>
                    <a:pt x="2537333" y="397675"/>
                  </a:lnTo>
                  <a:lnTo>
                    <a:pt x="2546769" y="399770"/>
                  </a:lnTo>
                  <a:lnTo>
                    <a:pt x="2546769" y="551510"/>
                  </a:lnTo>
                  <a:lnTo>
                    <a:pt x="2537333" y="552564"/>
                  </a:lnTo>
                  <a:lnTo>
                    <a:pt x="2525788" y="552564"/>
                  </a:lnTo>
                  <a:lnTo>
                    <a:pt x="2525788" y="559879"/>
                  </a:lnTo>
                  <a:lnTo>
                    <a:pt x="2572423" y="559003"/>
                  </a:lnTo>
                  <a:lnTo>
                    <a:pt x="2589796" y="558838"/>
                  </a:lnTo>
                  <a:lnTo>
                    <a:pt x="2607195" y="559003"/>
                  </a:lnTo>
                  <a:lnTo>
                    <a:pt x="2654858" y="559879"/>
                  </a:lnTo>
                  <a:lnTo>
                    <a:pt x="2655049" y="558838"/>
                  </a:lnTo>
                  <a:lnTo>
                    <a:pt x="2656611" y="550303"/>
                  </a:lnTo>
                  <a:lnTo>
                    <a:pt x="2656802" y="549414"/>
                  </a:lnTo>
                  <a:lnTo>
                    <a:pt x="2658656" y="540524"/>
                  </a:lnTo>
                  <a:lnTo>
                    <a:pt x="2660904" y="530745"/>
                  </a:lnTo>
                  <a:lnTo>
                    <a:pt x="2663253" y="521169"/>
                  </a:lnTo>
                  <a:close/>
                </a:path>
                <a:path w="3463925" h="953770">
                  <a:moveTo>
                    <a:pt x="2780779" y="681278"/>
                  </a:moveTo>
                  <a:lnTo>
                    <a:pt x="2771635" y="681443"/>
                  </a:lnTo>
                  <a:lnTo>
                    <a:pt x="2752153" y="682167"/>
                  </a:lnTo>
                  <a:lnTo>
                    <a:pt x="2742996" y="682332"/>
                  </a:lnTo>
                  <a:lnTo>
                    <a:pt x="2733281" y="682167"/>
                  </a:lnTo>
                  <a:lnTo>
                    <a:pt x="2714231" y="681443"/>
                  </a:lnTo>
                  <a:lnTo>
                    <a:pt x="2706281" y="681278"/>
                  </a:lnTo>
                  <a:lnTo>
                    <a:pt x="2706281" y="688606"/>
                  </a:lnTo>
                  <a:lnTo>
                    <a:pt x="2718866" y="688606"/>
                  </a:lnTo>
                  <a:lnTo>
                    <a:pt x="2728315" y="689660"/>
                  </a:lnTo>
                  <a:lnTo>
                    <a:pt x="2728315" y="841400"/>
                  </a:lnTo>
                  <a:lnTo>
                    <a:pt x="2718866" y="843495"/>
                  </a:lnTo>
                  <a:lnTo>
                    <a:pt x="2706281" y="843495"/>
                  </a:lnTo>
                  <a:lnTo>
                    <a:pt x="2706281" y="850823"/>
                  </a:lnTo>
                  <a:lnTo>
                    <a:pt x="2714206" y="850658"/>
                  </a:lnTo>
                  <a:lnTo>
                    <a:pt x="2732836" y="849934"/>
                  </a:lnTo>
                  <a:lnTo>
                    <a:pt x="2741955" y="849769"/>
                  </a:lnTo>
                  <a:lnTo>
                    <a:pt x="2751709" y="849934"/>
                  </a:lnTo>
                  <a:lnTo>
                    <a:pt x="2771610" y="850658"/>
                  </a:lnTo>
                  <a:lnTo>
                    <a:pt x="2780779" y="850823"/>
                  </a:lnTo>
                  <a:lnTo>
                    <a:pt x="2780779" y="849769"/>
                  </a:lnTo>
                  <a:lnTo>
                    <a:pt x="2780779" y="843495"/>
                  </a:lnTo>
                  <a:lnTo>
                    <a:pt x="2768193" y="843495"/>
                  </a:lnTo>
                  <a:lnTo>
                    <a:pt x="2759799" y="841400"/>
                  </a:lnTo>
                  <a:lnTo>
                    <a:pt x="2759799" y="689660"/>
                  </a:lnTo>
                  <a:lnTo>
                    <a:pt x="2768193" y="688606"/>
                  </a:lnTo>
                  <a:lnTo>
                    <a:pt x="2780779" y="688606"/>
                  </a:lnTo>
                  <a:lnTo>
                    <a:pt x="2780779" y="682332"/>
                  </a:lnTo>
                  <a:lnTo>
                    <a:pt x="2780779" y="681278"/>
                  </a:lnTo>
                  <a:close/>
                </a:path>
                <a:path w="3463925" h="953770">
                  <a:moveTo>
                    <a:pt x="2780779" y="179997"/>
                  </a:moveTo>
                  <a:lnTo>
                    <a:pt x="2773413" y="145275"/>
                  </a:lnTo>
                  <a:lnTo>
                    <a:pt x="2753372" y="118897"/>
                  </a:lnTo>
                  <a:lnTo>
                    <a:pt x="2746146" y="114833"/>
                  </a:lnTo>
                  <a:lnTo>
                    <a:pt x="2746146" y="185229"/>
                  </a:lnTo>
                  <a:lnTo>
                    <a:pt x="2744114" y="212344"/>
                  </a:lnTo>
                  <a:lnTo>
                    <a:pt x="2736189" y="237286"/>
                  </a:lnTo>
                  <a:lnTo>
                    <a:pt x="2719590" y="255574"/>
                  </a:lnTo>
                  <a:lnTo>
                    <a:pt x="2691587" y="262674"/>
                  </a:lnTo>
                  <a:lnTo>
                    <a:pt x="2665412" y="255460"/>
                  </a:lnTo>
                  <a:lnTo>
                    <a:pt x="2646730" y="236372"/>
                  </a:lnTo>
                  <a:lnTo>
                    <a:pt x="2635516" y="209245"/>
                  </a:lnTo>
                  <a:lnTo>
                    <a:pt x="2631770" y="177901"/>
                  </a:lnTo>
                  <a:lnTo>
                    <a:pt x="2634411" y="153263"/>
                  </a:lnTo>
                  <a:lnTo>
                    <a:pt x="2643441" y="130670"/>
                  </a:lnTo>
                  <a:lnTo>
                    <a:pt x="2660548" y="114173"/>
                  </a:lnTo>
                  <a:lnTo>
                    <a:pt x="2687383" y="107784"/>
                  </a:lnTo>
                  <a:lnTo>
                    <a:pt x="2713393" y="115023"/>
                  </a:lnTo>
                  <a:lnTo>
                    <a:pt x="2731719" y="133553"/>
                  </a:lnTo>
                  <a:lnTo>
                    <a:pt x="2742577" y="158559"/>
                  </a:lnTo>
                  <a:lnTo>
                    <a:pt x="2746146" y="185229"/>
                  </a:lnTo>
                  <a:lnTo>
                    <a:pt x="2746146" y="114833"/>
                  </a:lnTo>
                  <a:lnTo>
                    <a:pt x="2733662" y="107784"/>
                  </a:lnTo>
                  <a:lnTo>
                    <a:pt x="2723667" y="102146"/>
                  </a:lnTo>
                  <a:lnTo>
                    <a:pt x="2687383" y="96266"/>
                  </a:lnTo>
                  <a:lnTo>
                    <a:pt x="2652204" y="103276"/>
                  </a:lnTo>
                  <a:lnTo>
                    <a:pt x="2623909" y="122440"/>
                  </a:lnTo>
                  <a:lnTo>
                    <a:pt x="2605049" y="151015"/>
                  </a:lnTo>
                  <a:lnTo>
                    <a:pt x="2598191" y="186270"/>
                  </a:lnTo>
                  <a:lnTo>
                    <a:pt x="2605062" y="221475"/>
                  </a:lnTo>
                  <a:lnTo>
                    <a:pt x="2624036" y="248932"/>
                  </a:lnTo>
                  <a:lnTo>
                    <a:pt x="2652649" y="266776"/>
                  </a:lnTo>
                  <a:lnTo>
                    <a:pt x="2688437" y="273138"/>
                  </a:lnTo>
                  <a:lnTo>
                    <a:pt x="2725001" y="266382"/>
                  </a:lnTo>
                  <a:lnTo>
                    <a:pt x="2730716" y="262674"/>
                  </a:lnTo>
                  <a:lnTo>
                    <a:pt x="2754287" y="247370"/>
                  </a:lnTo>
                  <a:lnTo>
                    <a:pt x="2773730" y="217944"/>
                  </a:lnTo>
                  <a:lnTo>
                    <a:pt x="2780779" y="179997"/>
                  </a:lnTo>
                  <a:close/>
                </a:path>
                <a:path w="3463925" h="953770">
                  <a:moveTo>
                    <a:pt x="2968612" y="488721"/>
                  </a:moveTo>
                  <a:lnTo>
                    <a:pt x="2960141" y="489331"/>
                  </a:lnTo>
                  <a:lnTo>
                    <a:pt x="2951962" y="489635"/>
                  </a:lnTo>
                  <a:lnTo>
                    <a:pt x="2943974" y="489750"/>
                  </a:lnTo>
                  <a:lnTo>
                    <a:pt x="2941231" y="489762"/>
                  </a:lnTo>
                  <a:lnTo>
                    <a:pt x="2936087" y="489762"/>
                  </a:lnTo>
                  <a:lnTo>
                    <a:pt x="2926651" y="489750"/>
                  </a:lnTo>
                  <a:lnTo>
                    <a:pt x="2917329" y="489635"/>
                  </a:lnTo>
                  <a:lnTo>
                    <a:pt x="2908198" y="489331"/>
                  </a:lnTo>
                  <a:lnTo>
                    <a:pt x="2899359" y="488721"/>
                  </a:lnTo>
                  <a:lnTo>
                    <a:pt x="2899359" y="496049"/>
                  </a:lnTo>
                  <a:lnTo>
                    <a:pt x="2920339" y="548373"/>
                  </a:lnTo>
                  <a:lnTo>
                    <a:pt x="2894114" y="552564"/>
                  </a:lnTo>
                  <a:lnTo>
                    <a:pt x="2864307" y="545236"/>
                  </a:lnTo>
                  <a:lnTo>
                    <a:pt x="2843746" y="526135"/>
                  </a:lnTo>
                  <a:lnTo>
                    <a:pt x="2831833" y="499579"/>
                  </a:lnTo>
                  <a:lnTo>
                    <a:pt x="2827998" y="469887"/>
                  </a:lnTo>
                  <a:lnTo>
                    <a:pt x="2832112" y="441820"/>
                  </a:lnTo>
                  <a:lnTo>
                    <a:pt x="2844393" y="418871"/>
                  </a:lnTo>
                  <a:lnTo>
                    <a:pt x="2864739" y="403364"/>
                  </a:lnTo>
                  <a:lnTo>
                    <a:pt x="2893060" y="397675"/>
                  </a:lnTo>
                  <a:lnTo>
                    <a:pt x="2912834" y="399783"/>
                  </a:lnTo>
                  <a:lnTo>
                    <a:pt x="2929267" y="406704"/>
                  </a:lnTo>
                  <a:lnTo>
                    <a:pt x="2941751" y="419303"/>
                  </a:lnTo>
                  <a:lnTo>
                    <a:pt x="2949727" y="438492"/>
                  </a:lnTo>
                  <a:lnTo>
                    <a:pt x="2957068" y="437438"/>
                  </a:lnTo>
                  <a:lnTo>
                    <a:pt x="2953931" y="397675"/>
                  </a:lnTo>
                  <a:lnTo>
                    <a:pt x="2953918" y="396621"/>
                  </a:lnTo>
                  <a:lnTo>
                    <a:pt x="2947009" y="395655"/>
                  </a:lnTo>
                  <a:lnTo>
                    <a:pt x="2940278" y="394398"/>
                  </a:lnTo>
                  <a:lnTo>
                    <a:pt x="2926638" y="391388"/>
                  </a:lnTo>
                  <a:lnTo>
                    <a:pt x="2919298" y="389851"/>
                  </a:lnTo>
                  <a:lnTo>
                    <a:pt x="2911157" y="388518"/>
                  </a:lnTo>
                  <a:lnTo>
                    <a:pt x="2901848" y="387565"/>
                  </a:lnTo>
                  <a:lnTo>
                    <a:pt x="2890964" y="387210"/>
                  </a:lnTo>
                  <a:lnTo>
                    <a:pt x="2855518" y="392671"/>
                  </a:lnTo>
                  <a:lnTo>
                    <a:pt x="2824594" y="408927"/>
                  </a:lnTo>
                  <a:lnTo>
                    <a:pt x="2802725" y="435775"/>
                  </a:lnTo>
                  <a:lnTo>
                    <a:pt x="2794419" y="473024"/>
                  </a:lnTo>
                  <a:lnTo>
                    <a:pt x="2801670" y="511365"/>
                  </a:lnTo>
                  <a:lnTo>
                    <a:pt x="2821711" y="539610"/>
                  </a:lnTo>
                  <a:lnTo>
                    <a:pt x="2851975" y="557060"/>
                  </a:lnTo>
                  <a:lnTo>
                    <a:pt x="2889910" y="563029"/>
                  </a:lnTo>
                  <a:lnTo>
                    <a:pt x="2908084" y="562267"/>
                  </a:lnTo>
                  <a:lnTo>
                    <a:pt x="2925064" y="560146"/>
                  </a:lnTo>
                  <a:lnTo>
                    <a:pt x="2941269" y="556844"/>
                  </a:lnTo>
                  <a:lnTo>
                    <a:pt x="2957068" y="552564"/>
                  </a:lnTo>
                  <a:lnTo>
                    <a:pt x="2957068" y="548373"/>
                  </a:lnTo>
                  <a:lnTo>
                    <a:pt x="2951823" y="545236"/>
                  </a:lnTo>
                  <a:lnTo>
                    <a:pt x="2951823" y="500227"/>
                  </a:lnTo>
                  <a:lnTo>
                    <a:pt x="2956026" y="496049"/>
                  </a:lnTo>
                  <a:lnTo>
                    <a:pt x="2968612" y="496049"/>
                  </a:lnTo>
                  <a:lnTo>
                    <a:pt x="2968612" y="489762"/>
                  </a:lnTo>
                  <a:lnTo>
                    <a:pt x="2968612" y="488721"/>
                  </a:lnTo>
                  <a:close/>
                </a:path>
                <a:path w="3463925" h="953770">
                  <a:moveTo>
                    <a:pt x="3066199" y="730465"/>
                  </a:moveTo>
                  <a:lnTo>
                    <a:pt x="3064840" y="720267"/>
                  </a:lnTo>
                  <a:lnTo>
                    <a:pt x="3063976" y="710069"/>
                  </a:lnTo>
                  <a:lnTo>
                    <a:pt x="3063697" y="699858"/>
                  </a:lnTo>
                  <a:lnTo>
                    <a:pt x="3064103" y="689660"/>
                  </a:lnTo>
                  <a:lnTo>
                    <a:pt x="3058985" y="688606"/>
                  </a:lnTo>
                  <a:lnTo>
                    <a:pt x="3048838" y="686536"/>
                  </a:lnTo>
                  <a:lnTo>
                    <a:pt x="3035643" y="682726"/>
                  </a:lnTo>
                  <a:lnTo>
                    <a:pt x="3021457" y="679500"/>
                  </a:lnTo>
                  <a:lnTo>
                    <a:pt x="2967405" y="683882"/>
                  </a:lnTo>
                  <a:lnTo>
                    <a:pt x="2917355" y="727151"/>
                  </a:lnTo>
                  <a:lnTo>
                    <a:pt x="2909849" y="762914"/>
                  </a:lnTo>
                  <a:lnTo>
                    <a:pt x="2916936" y="803186"/>
                  </a:lnTo>
                  <a:lnTo>
                    <a:pt x="2936608" y="831596"/>
                  </a:lnTo>
                  <a:lnTo>
                    <a:pt x="2966516" y="848423"/>
                  </a:lnTo>
                  <a:lnTo>
                    <a:pt x="3004286" y="853960"/>
                  </a:lnTo>
                  <a:lnTo>
                    <a:pt x="3020809" y="853059"/>
                  </a:lnTo>
                  <a:lnTo>
                    <a:pt x="3035643" y="850696"/>
                  </a:lnTo>
                  <a:lnTo>
                    <a:pt x="3048711" y="847344"/>
                  </a:lnTo>
                  <a:lnTo>
                    <a:pt x="3059912" y="843495"/>
                  </a:lnTo>
                  <a:lnTo>
                    <a:pt x="3060890" y="833450"/>
                  </a:lnTo>
                  <a:lnTo>
                    <a:pt x="3062274" y="823607"/>
                  </a:lnTo>
                  <a:lnTo>
                    <a:pt x="3064040" y="813765"/>
                  </a:lnTo>
                  <a:lnTo>
                    <a:pt x="3066199" y="803732"/>
                  </a:lnTo>
                  <a:lnTo>
                    <a:pt x="3059912" y="802678"/>
                  </a:lnTo>
                  <a:lnTo>
                    <a:pt x="3052622" y="819213"/>
                  </a:lnTo>
                  <a:lnTo>
                    <a:pt x="3041802" y="832116"/>
                  </a:lnTo>
                  <a:lnTo>
                    <a:pt x="3027438" y="840498"/>
                  </a:lnTo>
                  <a:lnTo>
                    <a:pt x="3009544" y="843495"/>
                  </a:lnTo>
                  <a:lnTo>
                    <a:pt x="2980169" y="836485"/>
                  </a:lnTo>
                  <a:lnTo>
                    <a:pt x="2959557" y="817981"/>
                  </a:lnTo>
                  <a:lnTo>
                    <a:pt x="2947416" y="791845"/>
                  </a:lnTo>
                  <a:lnTo>
                    <a:pt x="2943428" y="761873"/>
                  </a:lnTo>
                  <a:lnTo>
                    <a:pt x="2947327" y="732764"/>
                  </a:lnTo>
                  <a:lnTo>
                    <a:pt x="2958909" y="709536"/>
                  </a:lnTo>
                  <a:lnTo>
                    <a:pt x="2977959" y="694169"/>
                  </a:lnTo>
                  <a:lnTo>
                    <a:pt x="3004286" y="688606"/>
                  </a:lnTo>
                  <a:lnTo>
                    <a:pt x="3026841" y="691934"/>
                  </a:lnTo>
                  <a:lnTo>
                    <a:pt x="3042196" y="701040"/>
                  </a:lnTo>
                  <a:lnTo>
                    <a:pt x="3052254" y="714654"/>
                  </a:lnTo>
                  <a:lnTo>
                    <a:pt x="3058858" y="731520"/>
                  </a:lnTo>
                  <a:lnTo>
                    <a:pt x="3066199" y="730465"/>
                  </a:lnTo>
                  <a:close/>
                </a:path>
                <a:path w="3463925" h="953770">
                  <a:moveTo>
                    <a:pt x="3230956" y="521169"/>
                  </a:moveTo>
                  <a:lnTo>
                    <a:pt x="3224657" y="520115"/>
                  </a:lnTo>
                  <a:lnTo>
                    <a:pt x="3217989" y="536181"/>
                  </a:lnTo>
                  <a:lnTo>
                    <a:pt x="3208261" y="544969"/>
                  </a:lnTo>
                  <a:lnTo>
                    <a:pt x="3194405" y="548665"/>
                  </a:lnTo>
                  <a:lnTo>
                    <a:pt x="3175343" y="549414"/>
                  </a:lnTo>
                  <a:lnTo>
                    <a:pt x="3164103" y="549173"/>
                  </a:lnTo>
                  <a:lnTo>
                    <a:pt x="3154743" y="547458"/>
                  </a:lnTo>
                  <a:lnTo>
                    <a:pt x="3148330" y="542798"/>
                  </a:lnTo>
                  <a:lnTo>
                    <a:pt x="3145955" y="533717"/>
                  </a:lnTo>
                  <a:lnTo>
                    <a:pt x="3145955" y="477215"/>
                  </a:lnTo>
                  <a:lnTo>
                    <a:pt x="3174288" y="477215"/>
                  </a:lnTo>
                  <a:lnTo>
                    <a:pt x="3184169" y="478904"/>
                  </a:lnTo>
                  <a:lnTo>
                    <a:pt x="3189630" y="483755"/>
                  </a:lnTo>
                  <a:lnTo>
                    <a:pt x="3192145" y="491337"/>
                  </a:lnTo>
                  <a:lnTo>
                    <a:pt x="3193173" y="501281"/>
                  </a:lnTo>
                  <a:lnTo>
                    <a:pt x="3200527" y="499186"/>
                  </a:lnTo>
                  <a:lnTo>
                    <a:pt x="3200527" y="477215"/>
                  </a:lnTo>
                  <a:lnTo>
                    <a:pt x="3200527" y="464654"/>
                  </a:lnTo>
                  <a:lnTo>
                    <a:pt x="3200527" y="443725"/>
                  </a:lnTo>
                  <a:lnTo>
                    <a:pt x="3193173" y="443725"/>
                  </a:lnTo>
                  <a:lnTo>
                    <a:pt x="3191853" y="452285"/>
                  </a:lnTo>
                  <a:lnTo>
                    <a:pt x="3188843" y="458901"/>
                  </a:lnTo>
                  <a:lnTo>
                    <a:pt x="3183293" y="463143"/>
                  </a:lnTo>
                  <a:lnTo>
                    <a:pt x="3174288" y="464654"/>
                  </a:lnTo>
                  <a:lnTo>
                    <a:pt x="3145955" y="464654"/>
                  </a:lnTo>
                  <a:lnTo>
                    <a:pt x="3145955" y="401853"/>
                  </a:lnTo>
                  <a:lnTo>
                    <a:pt x="3179534" y="401853"/>
                  </a:lnTo>
                  <a:lnTo>
                    <a:pt x="3194608" y="404063"/>
                  </a:lnTo>
                  <a:lnTo>
                    <a:pt x="3203283" y="410095"/>
                  </a:lnTo>
                  <a:lnTo>
                    <a:pt x="3207423" y="419074"/>
                  </a:lnTo>
                  <a:lnTo>
                    <a:pt x="3208921" y="430110"/>
                  </a:lnTo>
                  <a:lnTo>
                    <a:pt x="3216262" y="428028"/>
                  </a:lnTo>
                  <a:lnTo>
                    <a:pt x="3215652" y="419188"/>
                  </a:lnTo>
                  <a:lnTo>
                    <a:pt x="3215373" y="410095"/>
                  </a:lnTo>
                  <a:lnTo>
                    <a:pt x="3215259" y="401853"/>
                  </a:lnTo>
                  <a:lnTo>
                    <a:pt x="3215221" y="391388"/>
                  </a:lnTo>
                  <a:lnTo>
                    <a:pt x="3215208" y="390347"/>
                  </a:lnTo>
                  <a:lnTo>
                    <a:pt x="3201847" y="390512"/>
                  </a:lnTo>
                  <a:lnTo>
                    <a:pt x="3169615" y="391236"/>
                  </a:lnTo>
                  <a:lnTo>
                    <a:pt x="3153295" y="391388"/>
                  </a:lnTo>
                  <a:lnTo>
                    <a:pt x="3137611" y="391236"/>
                  </a:lnTo>
                  <a:lnTo>
                    <a:pt x="3106229" y="390512"/>
                  </a:lnTo>
                  <a:lnTo>
                    <a:pt x="3093491" y="390347"/>
                  </a:lnTo>
                  <a:lnTo>
                    <a:pt x="3093491" y="397675"/>
                  </a:lnTo>
                  <a:lnTo>
                    <a:pt x="3105035" y="397675"/>
                  </a:lnTo>
                  <a:lnTo>
                    <a:pt x="3114471" y="399770"/>
                  </a:lnTo>
                  <a:lnTo>
                    <a:pt x="3114471" y="551510"/>
                  </a:lnTo>
                  <a:lnTo>
                    <a:pt x="3105035" y="552564"/>
                  </a:lnTo>
                  <a:lnTo>
                    <a:pt x="3093491" y="552564"/>
                  </a:lnTo>
                  <a:lnTo>
                    <a:pt x="3093491" y="559879"/>
                  </a:lnTo>
                  <a:lnTo>
                    <a:pt x="3140113" y="559003"/>
                  </a:lnTo>
                  <a:lnTo>
                    <a:pt x="3157499" y="558838"/>
                  </a:lnTo>
                  <a:lnTo>
                    <a:pt x="3174898" y="559003"/>
                  </a:lnTo>
                  <a:lnTo>
                    <a:pt x="3222561" y="559879"/>
                  </a:lnTo>
                  <a:lnTo>
                    <a:pt x="3222802" y="558838"/>
                  </a:lnTo>
                  <a:lnTo>
                    <a:pt x="3224758" y="550303"/>
                  </a:lnTo>
                  <a:lnTo>
                    <a:pt x="3224936" y="549414"/>
                  </a:lnTo>
                  <a:lnTo>
                    <a:pt x="3228759" y="530745"/>
                  </a:lnTo>
                  <a:lnTo>
                    <a:pt x="3230956" y="521169"/>
                  </a:lnTo>
                  <a:close/>
                </a:path>
                <a:path w="3463925" h="953770">
                  <a:moveTo>
                    <a:pt x="3362121" y="675005"/>
                  </a:moveTo>
                  <a:lnTo>
                    <a:pt x="3355822" y="673963"/>
                  </a:lnTo>
                  <a:lnTo>
                    <a:pt x="3355822" y="681278"/>
                  </a:lnTo>
                  <a:lnTo>
                    <a:pt x="3205772" y="681278"/>
                  </a:lnTo>
                  <a:lnTo>
                    <a:pt x="3203664" y="673963"/>
                  </a:lnTo>
                  <a:lnTo>
                    <a:pt x="3197377" y="673963"/>
                  </a:lnTo>
                  <a:lnTo>
                    <a:pt x="3197377" y="688606"/>
                  </a:lnTo>
                  <a:lnTo>
                    <a:pt x="3196348" y="694778"/>
                  </a:lnTo>
                  <a:lnTo>
                    <a:pt x="3195332" y="701827"/>
                  </a:lnTo>
                  <a:lnTo>
                    <a:pt x="3194227" y="708494"/>
                  </a:lnTo>
                  <a:lnTo>
                    <a:pt x="3193173" y="715822"/>
                  </a:lnTo>
                  <a:lnTo>
                    <a:pt x="3200527" y="715822"/>
                  </a:lnTo>
                  <a:lnTo>
                    <a:pt x="3202787" y="704875"/>
                  </a:lnTo>
                  <a:lnTo>
                    <a:pt x="3206026" y="698157"/>
                  </a:lnTo>
                  <a:lnTo>
                    <a:pt x="3212033" y="694778"/>
                  </a:lnTo>
                  <a:lnTo>
                    <a:pt x="3222561" y="693839"/>
                  </a:lnTo>
                  <a:lnTo>
                    <a:pt x="3262439" y="693839"/>
                  </a:lnTo>
                  <a:lnTo>
                    <a:pt x="3262439" y="822566"/>
                  </a:lnTo>
                  <a:lnTo>
                    <a:pt x="3261233" y="833780"/>
                  </a:lnTo>
                  <a:lnTo>
                    <a:pt x="3257575" y="840092"/>
                  </a:lnTo>
                  <a:lnTo>
                    <a:pt x="3251365" y="842873"/>
                  </a:lnTo>
                  <a:lnTo>
                    <a:pt x="3242500" y="843495"/>
                  </a:lnTo>
                  <a:lnTo>
                    <a:pt x="3238296" y="843495"/>
                  </a:lnTo>
                  <a:lnTo>
                    <a:pt x="3238296" y="850823"/>
                  </a:lnTo>
                  <a:lnTo>
                    <a:pt x="3246615" y="850658"/>
                  </a:lnTo>
                  <a:lnTo>
                    <a:pt x="3267964" y="849934"/>
                  </a:lnTo>
                  <a:lnTo>
                    <a:pt x="3279229" y="849769"/>
                  </a:lnTo>
                  <a:lnTo>
                    <a:pt x="3289439" y="849934"/>
                  </a:lnTo>
                  <a:lnTo>
                    <a:pt x="3310648" y="850658"/>
                  </a:lnTo>
                  <a:lnTo>
                    <a:pt x="3319094" y="850823"/>
                  </a:lnTo>
                  <a:lnTo>
                    <a:pt x="3319094" y="849769"/>
                  </a:lnTo>
                  <a:lnTo>
                    <a:pt x="3319094" y="843495"/>
                  </a:lnTo>
                  <a:lnTo>
                    <a:pt x="3313849" y="843495"/>
                  </a:lnTo>
                  <a:lnTo>
                    <a:pt x="3305860" y="842733"/>
                  </a:lnTo>
                  <a:lnTo>
                    <a:pt x="3299549" y="839698"/>
                  </a:lnTo>
                  <a:lnTo>
                    <a:pt x="3295408" y="833335"/>
                  </a:lnTo>
                  <a:lnTo>
                    <a:pt x="3293910" y="822566"/>
                  </a:lnTo>
                  <a:lnTo>
                    <a:pt x="3293910" y="693839"/>
                  </a:lnTo>
                  <a:lnTo>
                    <a:pt x="3333788" y="693839"/>
                  </a:lnTo>
                  <a:lnTo>
                    <a:pt x="3343211" y="696112"/>
                  </a:lnTo>
                  <a:lnTo>
                    <a:pt x="3348609" y="701827"/>
                  </a:lnTo>
                  <a:lnTo>
                    <a:pt x="3351060" y="709295"/>
                  </a:lnTo>
                  <a:lnTo>
                    <a:pt x="3351631" y="716864"/>
                  </a:lnTo>
                  <a:lnTo>
                    <a:pt x="3358972" y="713727"/>
                  </a:lnTo>
                  <a:lnTo>
                    <a:pt x="3358985" y="694778"/>
                  </a:lnTo>
                  <a:lnTo>
                    <a:pt x="3359124" y="693839"/>
                  </a:lnTo>
                  <a:lnTo>
                    <a:pt x="3360026" y="687565"/>
                  </a:lnTo>
                  <a:lnTo>
                    <a:pt x="3361067" y="681278"/>
                  </a:lnTo>
                  <a:lnTo>
                    <a:pt x="3362121" y="675005"/>
                  </a:lnTo>
                  <a:close/>
                </a:path>
                <a:path w="3463925" h="953770">
                  <a:moveTo>
                    <a:pt x="3463912" y="512787"/>
                  </a:moveTo>
                  <a:lnTo>
                    <a:pt x="3452431" y="480237"/>
                  </a:lnTo>
                  <a:lnTo>
                    <a:pt x="3427184" y="462686"/>
                  </a:lnTo>
                  <a:lnTo>
                    <a:pt x="3401936" y="448475"/>
                  </a:lnTo>
                  <a:lnTo>
                    <a:pt x="3390455" y="425932"/>
                  </a:lnTo>
                  <a:lnTo>
                    <a:pt x="3392411" y="413245"/>
                  </a:lnTo>
                  <a:lnTo>
                    <a:pt x="3398189" y="403694"/>
                  </a:lnTo>
                  <a:lnTo>
                    <a:pt x="3407714" y="397675"/>
                  </a:lnTo>
                  <a:lnTo>
                    <a:pt x="3420884" y="395579"/>
                  </a:lnTo>
                  <a:lnTo>
                    <a:pt x="3432098" y="398284"/>
                  </a:lnTo>
                  <a:lnTo>
                    <a:pt x="3440557" y="405396"/>
                  </a:lnTo>
                  <a:lnTo>
                    <a:pt x="3446272" y="415442"/>
                  </a:lnTo>
                  <a:lnTo>
                    <a:pt x="3449218" y="426974"/>
                  </a:lnTo>
                  <a:lnTo>
                    <a:pt x="3456559" y="425932"/>
                  </a:lnTo>
                  <a:lnTo>
                    <a:pt x="3453422" y="390347"/>
                  </a:lnTo>
                  <a:lnTo>
                    <a:pt x="3445789" y="389851"/>
                  </a:lnTo>
                  <a:lnTo>
                    <a:pt x="3425825" y="387692"/>
                  </a:lnTo>
                  <a:lnTo>
                    <a:pt x="3418789" y="387210"/>
                  </a:lnTo>
                  <a:lnTo>
                    <a:pt x="3397148" y="390639"/>
                  </a:lnTo>
                  <a:lnTo>
                    <a:pt x="3380219" y="400545"/>
                  </a:lnTo>
                  <a:lnTo>
                    <a:pt x="3369208" y="416344"/>
                  </a:lnTo>
                  <a:lnTo>
                    <a:pt x="3365271" y="437438"/>
                  </a:lnTo>
                  <a:lnTo>
                    <a:pt x="3376422" y="469861"/>
                  </a:lnTo>
                  <a:lnTo>
                    <a:pt x="3400945" y="487286"/>
                  </a:lnTo>
                  <a:lnTo>
                    <a:pt x="3425482" y="501751"/>
                  </a:lnTo>
                  <a:lnTo>
                    <a:pt x="3436632" y="525348"/>
                  </a:lnTo>
                  <a:lnTo>
                    <a:pt x="3434232" y="536663"/>
                  </a:lnTo>
                  <a:lnTo>
                    <a:pt x="3427704" y="545236"/>
                  </a:lnTo>
                  <a:lnTo>
                    <a:pt x="3418027" y="550659"/>
                  </a:lnTo>
                  <a:lnTo>
                    <a:pt x="3406190" y="552564"/>
                  </a:lnTo>
                  <a:lnTo>
                    <a:pt x="3391001" y="549452"/>
                  </a:lnTo>
                  <a:lnTo>
                    <a:pt x="3379825" y="541045"/>
                  </a:lnTo>
                  <a:lnTo>
                    <a:pt x="3372408" y="528713"/>
                  </a:lnTo>
                  <a:lnTo>
                    <a:pt x="3368421" y="513842"/>
                  </a:lnTo>
                  <a:lnTo>
                    <a:pt x="3362121" y="515937"/>
                  </a:lnTo>
                  <a:lnTo>
                    <a:pt x="3363074" y="525183"/>
                  </a:lnTo>
                  <a:lnTo>
                    <a:pt x="3365373" y="543306"/>
                  </a:lnTo>
                  <a:lnTo>
                    <a:pt x="3366325" y="552564"/>
                  </a:lnTo>
                  <a:lnTo>
                    <a:pt x="3375342" y="556844"/>
                  </a:lnTo>
                  <a:lnTo>
                    <a:pt x="3384943" y="560146"/>
                  </a:lnTo>
                  <a:lnTo>
                    <a:pt x="3394951" y="562267"/>
                  </a:lnTo>
                  <a:lnTo>
                    <a:pt x="3405149" y="563029"/>
                  </a:lnTo>
                  <a:lnTo>
                    <a:pt x="3427171" y="559879"/>
                  </a:lnTo>
                  <a:lnTo>
                    <a:pt x="3441763" y="552564"/>
                  </a:lnTo>
                  <a:lnTo>
                    <a:pt x="3445941" y="550468"/>
                  </a:lnTo>
                  <a:lnTo>
                    <a:pt x="3459010" y="534771"/>
                  </a:lnTo>
                  <a:lnTo>
                    <a:pt x="3463912" y="512787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74123" y="5410200"/>
              <a:ext cx="1217675" cy="673607"/>
            </a:xfrm>
            <a:prstGeom prst="rect">
              <a:avLst/>
            </a:prstGeom>
          </p:spPr>
        </p:pic>
        <p:sp>
          <p:nvSpPr>
            <p:cNvPr id="6" name="object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86600" y="5257800"/>
              <a:ext cx="3733800" cy="0"/>
            </a:xfrm>
            <a:custGeom>
              <a:avLst/>
              <a:gdLst/>
              <a:ahLst/>
              <a:cxnLst/>
              <a:rect l="l" t="t" r="r" b="b"/>
              <a:pathLst>
                <a:path w="3733800">
                  <a:moveTo>
                    <a:pt x="0" y="0"/>
                  </a:moveTo>
                  <a:lnTo>
                    <a:pt x="3733800" y="0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86600" y="6248400"/>
              <a:ext cx="3733800" cy="0"/>
            </a:xfrm>
            <a:custGeom>
              <a:avLst/>
              <a:gdLst/>
              <a:ahLst/>
              <a:cxnLst/>
              <a:rect l="l" t="t" r="r" b="b"/>
              <a:pathLst>
                <a:path w="3733800">
                  <a:moveTo>
                    <a:pt x="0" y="0"/>
                  </a:moveTo>
                  <a:lnTo>
                    <a:pt x="3733800" y="0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43216" y="5334000"/>
              <a:ext cx="1548383" cy="83819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07340" y="806503"/>
            <a:ext cx="9059545" cy="2474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30" dirty="0">
                <a:latin typeface="Arial"/>
                <a:cs typeface="Arial"/>
              </a:rPr>
              <a:t>202</a:t>
            </a:r>
            <a:r>
              <a:rPr lang="en-US" sz="4000" b="0" spc="-30" dirty="0"/>
              <a:t>4</a:t>
            </a:r>
            <a:r>
              <a:rPr sz="4000" b="0" spc="-30" dirty="0">
                <a:latin typeface="Arial"/>
                <a:cs typeface="Arial"/>
              </a:rPr>
              <a:t>-</a:t>
            </a:r>
            <a:r>
              <a:rPr sz="4000" b="0" spc="-20" dirty="0">
                <a:latin typeface="Arial"/>
                <a:cs typeface="Arial"/>
              </a:rPr>
              <a:t>202</a:t>
            </a:r>
            <a:r>
              <a:rPr lang="en-US" sz="4000" b="0" spc="-20" dirty="0"/>
              <a:t>5</a:t>
            </a:r>
            <a:endParaRPr sz="40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4000" b="0" dirty="0">
                <a:latin typeface="Arial"/>
                <a:cs typeface="Arial"/>
              </a:rPr>
              <a:t>Alamo</a:t>
            </a:r>
            <a:r>
              <a:rPr sz="4000" b="0" spc="-160" dirty="0">
                <a:latin typeface="Arial"/>
                <a:cs typeface="Arial"/>
              </a:rPr>
              <a:t> </a:t>
            </a:r>
            <a:r>
              <a:rPr sz="4000" b="0" dirty="0">
                <a:latin typeface="Arial"/>
                <a:cs typeface="Arial"/>
              </a:rPr>
              <a:t>Colleges</a:t>
            </a:r>
            <a:r>
              <a:rPr sz="4000" b="0" spc="-160" dirty="0">
                <a:latin typeface="Arial"/>
                <a:cs typeface="Arial"/>
              </a:rPr>
              <a:t> </a:t>
            </a:r>
            <a:r>
              <a:rPr sz="4000" b="0" dirty="0">
                <a:latin typeface="Arial"/>
                <a:cs typeface="Arial"/>
              </a:rPr>
              <a:t>Foundation</a:t>
            </a:r>
            <a:r>
              <a:rPr sz="4000" b="0" spc="-145" dirty="0">
                <a:latin typeface="Arial"/>
                <a:cs typeface="Arial"/>
              </a:rPr>
              <a:t> </a:t>
            </a:r>
            <a:r>
              <a:rPr sz="4000" b="0" spc="-10" dirty="0">
                <a:latin typeface="Arial"/>
                <a:cs typeface="Arial"/>
              </a:rPr>
              <a:t>Scholarship </a:t>
            </a:r>
            <a:r>
              <a:rPr sz="4000" b="0" dirty="0">
                <a:latin typeface="Arial"/>
                <a:cs typeface="Arial"/>
              </a:rPr>
              <a:t>Reviewer</a:t>
            </a:r>
            <a:r>
              <a:rPr sz="4000" b="0" spc="-165" dirty="0">
                <a:latin typeface="Arial"/>
                <a:cs typeface="Arial"/>
              </a:rPr>
              <a:t> </a:t>
            </a:r>
            <a:r>
              <a:rPr sz="4000" b="0" spc="-10" dirty="0">
                <a:latin typeface="Arial"/>
                <a:cs typeface="Arial"/>
              </a:rPr>
              <a:t>Orientation</a:t>
            </a:r>
            <a:r>
              <a:rPr lang="en-US" sz="4000" b="0" spc="-10" dirty="0">
                <a:latin typeface="Arial"/>
                <a:cs typeface="Arial"/>
              </a:rPr>
              <a:t> </a:t>
            </a:r>
            <a:br>
              <a:rPr lang="en-US" sz="4000" b="0" spc="-10" dirty="0">
                <a:latin typeface="Arial"/>
                <a:cs typeface="Arial"/>
              </a:rPr>
            </a:br>
            <a:r>
              <a:rPr lang="en-US" sz="4000" b="0" spc="-10" dirty="0">
                <a:latin typeface="Arial"/>
                <a:cs typeface="Arial"/>
              </a:rPr>
              <a:t>With Audio Recording</a:t>
            </a:r>
            <a:endParaRPr sz="4000" dirty="0">
              <a:latin typeface="Arial"/>
              <a:cs typeface="Arial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F2EB2F2D-3532-97AC-BAA6-18D77969F2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66800" y="2548403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148" y="260604"/>
            <a:ext cx="6012180" cy="902335"/>
            <a:chOff x="41148" y="260604"/>
            <a:chExt cx="6012180" cy="902335"/>
          </a:xfrm>
        </p:grpSpPr>
        <p:pic>
          <p:nvPicPr>
            <p:cNvPr id="3" name="object 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148" y="260605"/>
              <a:ext cx="809243" cy="90220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3943" y="260604"/>
              <a:ext cx="670547" cy="90220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8056" y="260604"/>
              <a:ext cx="1013459" cy="90220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0223" y="260604"/>
              <a:ext cx="768095" cy="9022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61872" y="260604"/>
              <a:ext cx="649223" cy="90220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82851" y="260604"/>
              <a:ext cx="850391" cy="90220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96795" y="260604"/>
              <a:ext cx="1240535" cy="90220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00883" y="260604"/>
              <a:ext cx="694943" cy="90220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59379" y="260604"/>
              <a:ext cx="768095" cy="90220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891027" y="260604"/>
              <a:ext cx="649223" cy="90220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064763" y="260604"/>
              <a:ext cx="1331975" cy="90220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860292" y="260604"/>
              <a:ext cx="992123" cy="90220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15968" y="260604"/>
              <a:ext cx="768095" cy="90220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47615" y="260604"/>
              <a:ext cx="670547" cy="90220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681727" y="260604"/>
              <a:ext cx="649223" cy="90220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794503" y="260605"/>
              <a:ext cx="781811" cy="90220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039868" y="260604"/>
              <a:ext cx="1013459" cy="902207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3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2E5496"/>
                </a:solidFill>
              </a:rPr>
              <a:t>Step</a:t>
            </a:r>
            <a:r>
              <a:rPr sz="3200" spc="-35" dirty="0">
                <a:solidFill>
                  <a:srgbClr val="2E5496"/>
                </a:solidFill>
              </a:rPr>
              <a:t> </a:t>
            </a:r>
            <a:r>
              <a:rPr sz="3200" dirty="0">
                <a:solidFill>
                  <a:srgbClr val="2E5496"/>
                </a:solidFill>
              </a:rPr>
              <a:t>4.</a:t>
            </a:r>
            <a:r>
              <a:rPr sz="3200" spc="-10" dirty="0">
                <a:solidFill>
                  <a:srgbClr val="2E5496"/>
                </a:solidFill>
              </a:rPr>
              <a:t> </a:t>
            </a:r>
            <a:r>
              <a:rPr sz="3200" dirty="0">
                <a:solidFill>
                  <a:srgbClr val="2E5496"/>
                </a:solidFill>
              </a:rPr>
              <a:t>General</a:t>
            </a:r>
            <a:r>
              <a:rPr sz="3200" spc="-395" dirty="0">
                <a:solidFill>
                  <a:srgbClr val="2E5496"/>
                </a:solidFill>
              </a:rPr>
              <a:t> </a:t>
            </a:r>
            <a:r>
              <a:rPr sz="3200" spc="-10" dirty="0">
                <a:solidFill>
                  <a:srgbClr val="2E5496"/>
                </a:solidFill>
              </a:rPr>
              <a:t>Applications</a:t>
            </a:r>
            <a:endParaRPr sz="3200"/>
          </a:p>
        </p:txBody>
      </p:sp>
      <p:grpSp>
        <p:nvGrpSpPr>
          <p:cNvPr id="21" name="object 21"/>
          <p:cNvGrpSpPr>
            <a:grpSpLocks noGrp="1" noUngrp="1" noRot="1" noMove="1" noResize="1"/>
          </p:cNvGrpSpPr>
          <p:nvPr/>
        </p:nvGrpSpPr>
        <p:grpSpPr>
          <a:xfrm>
            <a:off x="0" y="6144767"/>
            <a:ext cx="12192000" cy="713740"/>
            <a:chOff x="0" y="6144767"/>
            <a:chExt cx="12192000" cy="713740"/>
          </a:xfrm>
        </p:grpSpPr>
        <p:pic>
          <p:nvPicPr>
            <p:cNvPr id="22" name="object 2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0" y="6144767"/>
              <a:ext cx="12191998" cy="713231"/>
            </a:xfrm>
            <a:prstGeom prst="rect">
              <a:avLst/>
            </a:prstGeom>
          </p:spPr>
        </p:pic>
        <p:sp>
          <p:nvSpPr>
            <p:cNvPr id="23" name="object 2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8200" y="6225552"/>
              <a:ext cx="1981200" cy="546100"/>
            </a:xfrm>
            <a:custGeom>
              <a:avLst/>
              <a:gdLst/>
              <a:ahLst/>
              <a:cxnLst/>
              <a:rect l="l" t="t" r="r" b="b"/>
              <a:pathLst>
                <a:path w="1981200" h="546100">
                  <a:moveTo>
                    <a:pt x="549744" y="333286"/>
                  </a:moveTo>
                  <a:lnTo>
                    <a:pt x="542531" y="333286"/>
                  </a:lnTo>
                  <a:lnTo>
                    <a:pt x="498576" y="324434"/>
                  </a:lnTo>
                  <a:lnTo>
                    <a:pt x="462711" y="300316"/>
                  </a:lnTo>
                  <a:lnTo>
                    <a:pt x="438556" y="264490"/>
                  </a:lnTo>
                  <a:lnTo>
                    <a:pt x="429704" y="220586"/>
                  </a:lnTo>
                  <a:lnTo>
                    <a:pt x="429704" y="218782"/>
                  </a:lnTo>
                  <a:lnTo>
                    <a:pt x="390093" y="218782"/>
                  </a:lnTo>
                  <a:lnTo>
                    <a:pt x="374624" y="181864"/>
                  </a:lnTo>
                  <a:lnTo>
                    <a:pt x="348691" y="150901"/>
                  </a:lnTo>
                  <a:lnTo>
                    <a:pt x="314642" y="129603"/>
                  </a:lnTo>
                  <a:lnTo>
                    <a:pt x="274866" y="121678"/>
                  </a:lnTo>
                  <a:lnTo>
                    <a:pt x="234734" y="129603"/>
                  </a:lnTo>
                  <a:lnTo>
                    <a:pt x="200520" y="150901"/>
                  </a:lnTo>
                  <a:lnTo>
                    <a:pt x="174523" y="181864"/>
                  </a:lnTo>
                  <a:lnTo>
                    <a:pt x="159042" y="218782"/>
                  </a:lnTo>
                  <a:lnTo>
                    <a:pt x="119430" y="218782"/>
                  </a:lnTo>
                  <a:lnTo>
                    <a:pt x="119430" y="220586"/>
                  </a:lnTo>
                  <a:lnTo>
                    <a:pt x="110578" y="264490"/>
                  </a:lnTo>
                  <a:lnTo>
                    <a:pt x="86410" y="300316"/>
                  </a:lnTo>
                  <a:lnTo>
                    <a:pt x="50558" y="324434"/>
                  </a:lnTo>
                  <a:lnTo>
                    <a:pt x="6591" y="333286"/>
                  </a:lnTo>
                  <a:lnTo>
                    <a:pt x="0" y="333286"/>
                  </a:lnTo>
                  <a:lnTo>
                    <a:pt x="0" y="546074"/>
                  </a:lnTo>
                  <a:lnTo>
                    <a:pt x="549744" y="546074"/>
                  </a:lnTo>
                  <a:lnTo>
                    <a:pt x="549744" y="333286"/>
                  </a:lnTo>
                  <a:close/>
                </a:path>
                <a:path w="1981200" h="546100">
                  <a:moveTo>
                    <a:pt x="549744" y="12"/>
                  </a:moveTo>
                  <a:lnTo>
                    <a:pt x="0" y="12"/>
                  </a:lnTo>
                  <a:lnTo>
                    <a:pt x="0" y="296710"/>
                  </a:lnTo>
                  <a:lnTo>
                    <a:pt x="6591" y="296710"/>
                  </a:lnTo>
                  <a:lnTo>
                    <a:pt x="36233" y="290728"/>
                  </a:lnTo>
                  <a:lnTo>
                    <a:pt x="60464" y="274459"/>
                  </a:lnTo>
                  <a:lnTo>
                    <a:pt x="76809" y="250431"/>
                  </a:lnTo>
                  <a:lnTo>
                    <a:pt x="82816" y="221183"/>
                  </a:lnTo>
                  <a:lnTo>
                    <a:pt x="82816" y="182219"/>
                  </a:lnTo>
                  <a:lnTo>
                    <a:pt x="132626" y="182219"/>
                  </a:lnTo>
                  <a:lnTo>
                    <a:pt x="157213" y="142773"/>
                  </a:lnTo>
                  <a:lnTo>
                    <a:pt x="190690" y="112090"/>
                  </a:lnTo>
                  <a:lnTo>
                    <a:pt x="230695" y="92189"/>
                  </a:lnTo>
                  <a:lnTo>
                    <a:pt x="274866" y="85115"/>
                  </a:lnTo>
                  <a:lnTo>
                    <a:pt x="318770" y="92189"/>
                  </a:lnTo>
                  <a:lnTo>
                    <a:pt x="358736" y="112090"/>
                  </a:lnTo>
                  <a:lnTo>
                    <a:pt x="392176" y="142773"/>
                  </a:lnTo>
                  <a:lnTo>
                    <a:pt x="416509" y="182219"/>
                  </a:lnTo>
                  <a:lnTo>
                    <a:pt x="466318" y="182219"/>
                  </a:lnTo>
                  <a:lnTo>
                    <a:pt x="466432" y="221183"/>
                  </a:lnTo>
                  <a:lnTo>
                    <a:pt x="488670" y="274383"/>
                  </a:lnTo>
                  <a:lnTo>
                    <a:pt x="542531" y="296710"/>
                  </a:lnTo>
                  <a:lnTo>
                    <a:pt x="549744" y="296710"/>
                  </a:lnTo>
                  <a:lnTo>
                    <a:pt x="549744" y="85115"/>
                  </a:lnTo>
                  <a:lnTo>
                    <a:pt x="549744" y="12"/>
                  </a:lnTo>
                  <a:close/>
                </a:path>
                <a:path w="1981200" h="546100">
                  <a:moveTo>
                    <a:pt x="675170" y="0"/>
                  </a:moveTo>
                  <a:lnTo>
                    <a:pt x="668566" y="0"/>
                  </a:lnTo>
                  <a:lnTo>
                    <a:pt x="668566" y="546087"/>
                  </a:lnTo>
                  <a:lnTo>
                    <a:pt x="675170" y="546087"/>
                  </a:lnTo>
                  <a:lnTo>
                    <a:pt x="675170" y="0"/>
                  </a:lnTo>
                  <a:close/>
                </a:path>
                <a:path w="1981200" h="546100">
                  <a:moveTo>
                    <a:pt x="887628" y="293712"/>
                  </a:moveTo>
                  <a:lnTo>
                    <a:pt x="883424" y="293712"/>
                  </a:lnTo>
                  <a:lnTo>
                    <a:pt x="879614" y="303098"/>
                  </a:lnTo>
                  <a:lnTo>
                    <a:pt x="873594" y="310273"/>
                  </a:lnTo>
                  <a:lnTo>
                    <a:pt x="865454" y="314871"/>
                  </a:lnTo>
                  <a:lnTo>
                    <a:pt x="855218" y="316496"/>
                  </a:lnTo>
                  <a:lnTo>
                    <a:pt x="838428" y="312483"/>
                  </a:lnTo>
                  <a:lnTo>
                    <a:pt x="826643" y="301879"/>
                  </a:lnTo>
                  <a:lnTo>
                    <a:pt x="819683" y="286905"/>
                  </a:lnTo>
                  <a:lnTo>
                    <a:pt x="817410" y="269735"/>
                  </a:lnTo>
                  <a:lnTo>
                    <a:pt x="819645" y="253072"/>
                  </a:lnTo>
                  <a:lnTo>
                    <a:pt x="826262" y="239763"/>
                  </a:lnTo>
                  <a:lnTo>
                    <a:pt x="837158" y="230962"/>
                  </a:lnTo>
                  <a:lnTo>
                    <a:pt x="852220" y="227774"/>
                  </a:lnTo>
                  <a:lnTo>
                    <a:pt x="865111" y="229768"/>
                  </a:lnTo>
                  <a:lnTo>
                    <a:pt x="873899" y="235127"/>
                  </a:lnTo>
                  <a:lnTo>
                    <a:pt x="879652" y="242951"/>
                  </a:lnTo>
                  <a:lnTo>
                    <a:pt x="883424" y="252361"/>
                  </a:lnTo>
                  <a:lnTo>
                    <a:pt x="887031" y="251752"/>
                  </a:lnTo>
                  <a:lnTo>
                    <a:pt x="885825" y="236169"/>
                  </a:lnTo>
                  <a:lnTo>
                    <a:pt x="886434" y="228981"/>
                  </a:lnTo>
                  <a:lnTo>
                    <a:pt x="881532" y="227774"/>
                  </a:lnTo>
                  <a:lnTo>
                    <a:pt x="877697" y="226847"/>
                  </a:lnTo>
                  <a:lnTo>
                    <a:pt x="870153" y="224485"/>
                  </a:lnTo>
                  <a:lnTo>
                    <a:pt x="862037" y="222567"/>
                  </a:lnTo>
                  <a:lnTo>
                    <a:pt x="814108" y="234670"/>
                  </a:lnTo>
                  <a:lnTo>
                    <a:pt x="798207" y="270941"/>
                  </a:lnTo>
                  <a:lnTo>
                    <a:pt x="802259" y="293662"/>
                  </a:lnTo>
                  <a:lnTo>
                    <a:pt x="813511" y="309753"/>
                  </a:lnTo>
                  <a:lnTo>
                    <a:pt x="830618" y="319328"/>
                  </a:lnTo>
                  <a:lnTo>
                    <a:pt x="852220" y="322491"/>
                  </a:lnTo>
                  <a:lnTo>
                    <a:pt x="861402" y="322059"/>
                  </a:lnTo>
                  <a:lnTo>
                    <a:pt x="869924" y="320840"/>
                  </a:lnTo>
                  <a:lnTo>
                    <a:pt x="877544" y="318947"/>
                  </a:lnTo>
                  <a:lnTo>
                    <a:pt x="884021" y="316496"/>
                  </a:lnTo>
                  <a:lnTo>
                    <a:pt x="884631" y="308698"/>
                  </a:lnTo>
                  <a:lnTo>
                    <a:pt x="885825" y="301510"/>
                  </a:lnTo>
                  <a:lnTo>
                    <a:pt x="887628" y="293712"/>
                  </a:lnTo>
                  <a:close/>
                </a:path>
                <a:path w="1981200" h="546100">
                  <a:moveTo>
                    <a:pt x="890625" y="149847"/>
                  </a:moveTo>
                  <a:lnTo>
                    <a:pt x="885228" y="149847"/>
                  </a:lnTo>
                  <a:lnTo>
                    <a:pt x="882230" y="148653"/>
                  </a:lnTo>
                  <a:lnTo>
                    <a:pt x="881024" y="144462"/>
                  </a:lnTo>
                  <a:lnTo>
                    <a:pt x="879221" y="140258"/>
                  </a:lnTo>
                  <a:lnTo>
                    <a:pt x="875626" y="130670"/>
                  </a:lnTo>
                  <a:lnTo>
                    <a:pt x="871791" y="119875"/>
                  </a:lnTo>
                  <a:lnTo>
                    <a:pt x="869010" y="112090"/>
                  </a:lnTo>
                  <a:lnTo>
                    <a:pt x="855154" y="73126"/>
                  </a:lnTo>
                  <a:lnTo>
                    <a:pt x="849820" y="58140"/>
                  </a:lnTo>
                  <a:lnTo>
                    <a:pt x="849820" y="112090"/>
                  </a:lnTo>
                  <a:lnTo>
                    <a:pt x="824014" y="112090"/>
                  </a:lnTo>
                  <a:lnTo>
                    <a:pt x="836612" y="73126"/>
                  </a:lnTo>
                  <a:lnTo>
                    <a:pt x="837209" y="73126"/>
                  </a:lnTo>
                  <a:lnTo>
                    <a:pt x="849820" y="112090"/>
                  </a:lnTo>
                  <a:lnTo>
                    <a:pt x="849820" y="58140"/>
                  </a:lnTo>
                  <a:lnTo>
                    <a:pt x="849820" y="56934"/>
                  </a:lnTo>
                  <a:lnTo>
                    <a:pt x="848614" y="54546"/>
                  </a:lnTo>
                  <a:lnTo>
                    <a:pt x="848614" y="53936"/>
                  </a:lnTo>
                  <a:lnTo>
                    <a:pt x="847420" y="53936"/>
                  </a:lnTo>
                  <a:lnTo>
                    <a:pt x="846823" y="54546"/>
                  </a:lnTo>
                  <a:lnTo>
                    <a:pt x="838415" y="58737"/>
                  </a:lnTo>
                  <a:lnTo>
                    <a:pt x="834212" y="59931"/>
                  </a:lnTo>
                  <a:lnTo>
                    <a:pt x="833018" y="65328"/>
                  </a:lnTo>
                  <a:lnTo>
                    <a:pt x="830618" y="72529"/>
                  </a:lnTo>
                  <a:lnTo>
                    <a:pt x="828814" y="77317"/>
                  </a:lnTo>
                  <a:lnTo>
                    <a:pt x="806602" y="140855"/>
                  </a:lnTo>
                  <a:lnTo>
                    <a:pt x="804811" y="146850"/>
                  </a:lnTo>
                  <a:lnTo>
                    <a:pt x="800011" y="149847"/>
                  </a:lnTo>
                  <a:lnTo>
                    <a:pt x="794004" y="149847"/>
                  </a:lnTo>
                  <a:lnTo>
                    <a:pt x="794004" y="154051"/>
                  </a:lnTo>
                  <a:lnTo>
                    <a:pt x="798804" y="154051"/>
                  </a:lnTo>
                  <a:lnTo>
                    <a:pt x="803605" y="153454"/>
                  </a:lnTo>
                  <a:lnTo>
                    <a:pt x="814412" y="153454"/>
                  </a:lnTo>
                  <a:lnTo>
                    <a:pt x="820407" y="154051"/>
                  </a:lnTo>
                  <a:lnTo>
                    <a:pt x="825817" y="154051"/>
                  </a:lnTo>
                  <a:lnTo>
                    <a:pt x="825817" y="153454"/>
                  </a:lnTo>
                  <a:lnTo>
                    <a:pt x="825817" y="149847"/>
                  </a:lnTo>
                  <a:lnTo>
                    <a:pt x="819810" y="149847"/>
                  </a:lnTo>
                  <a:lnTo>
                    <a:pt x="813803" y="149250"/>
                  </a:lnTo>
                  <a:lnTo>
                    <a:pt x="813803" y="142659"/>
                  </a:lnTo>
                  <a:lnTo>
                    <a:pt x="815606" y="139065"/>
                  </a:lnTo>
                  <a:lnTo>
                    <a:pt x="816813" y="134264"/>
                  </a:lnTo>
                  <a:lnTo>
                    <a:pt x="821016" y="119875"/>
                  </a:lnTo>
                  <a:lnTo>
                    <a:pt x="852817" y="119875"/>
                  </a:lnTo>
                  <a:lnTo>
                    <a:pt x="858215" y="136067"/>
                  </a:lnTo>
                  <a:lnTo>
                    <a:pt x="859421" y="140258"/>
                  </a:lnTo>
                  <a:lnTo>
                    <a:pt x="861225" y="144462"/>
                  </a:lnTo>
                  <a:lnTo>
                    <a:pt x="861225" y="149250"/>
                  </a:lnTo>
                  <a:lnTo>
                    <a:pt x="855814" y="149847"/>
                  </a:lnTo>
                  <a:lnTo>
                    <a:pt x="851014" y="149847"/>
                  </a:lnTo>
                  <a:lnTo>
                    <a:pt x="851014" y="154051"/>
                  </a:lnTo>
                  <a:lnTo>
                    <a:pt x="857618" y="154051"/>
                  </a:lnTo>
                  <a:lnTo>
                    <a:pt x="864819" y="153454"/>
                  </a:lnTo>
                  <a:lnTo>
                    <a:pt x="878027" y="153454"/>
                  </a:lnTo>
                  <a:lnTo>
                    <a:pt x="884631" y="154051"/>
                  </a:lnTo>
                  <a:lnTo>
                    <a:pt x="890625" y="154051"/>
                  </a:lnTo>
                  <a:lnTo>
                    <a:pt x="890625" y="153454"/>
                  </a:lnTo>
                  <a:lnTo>
                    <a:pt x="890625" y="149847"/>
                  </a:lnTo>
                  <a:close/>
                </a:path>
                <a:path w="1981200" h="546100">
                  <a:moveTo>
                    <a:pt x="894829" y="438188"/>
                  </a:moveTo>
                  <a:lnTo>
                    <a:pt x="891019" y="418553"/>
                  </a:lnTo>
                  <a:lnTo>
                    <a:pt x="880046" y="403415"/>
                  </a:lnTo>
                  <a:lnTo>
                    <a:pt x="875030" y="400608"/>
                  </a:lnTo>
                  <a:lnTo>
                    <a:pt x="875030" y="441185"/>
                  </a:lnTo>
                  <a:lnTo>
                    <a:pt x="872769" y="456399"/>
                  </a:lnTo>
                  <a:lnTo>
                    <a:pt x="866025" y="469430"/>
                  </a:lnTo>
                  <a:lnTo>
                    <a:pt x="854773" y="478523"/>
                  </a:lnTo>
                  <a:lnTo>
                    <a:pt x="839012" y="481939"/>
                  </a:lnTo>
                  <a:lnTo>
                    <a:pt x="829411" y="481939"/>
                  </a:lnTo>
                  <a:lnTo>
                    <a:pt x="824611" y="480745"/>
                  </a:lnTo>
                  <a:lnTo>
                    <a:pt x="824611" y="396227"/>
                  </a:lnTo>
                  <a:lnTo>
                    <a:pt x="827608" y="395617"/>
                  </a:lnTo>
                  <a:lnTo>
                    <a:pt x="831215" y="395020"/>
                  </a:lnTo>
                  <a:lnTo>
                    <a:pt x="834212" y="395020"/>
                  </a:lnTo>
                  <a:lnTo>
                    <a:pt x="849960" y="397090"/>
                  </a:lnTo>
                  <a:lnTo>
                    <a:pt x="862952" y="404393"/>
                  </a:lnTo>
                  <a:lnTo>
                    <a:pt x="871766" y="418541"/>
                  </a:lnTo>
                  <a:lnTo>
                    <a:pt x="875030" y="441185"/>
                  </a:lnTo>
                  <a:lnTo>
                    <a:pt x="875030" y="400608"/>
                  </a:lnTo>
                  <a:lnTo>
                    <a:pt x="865085" y="395020"/>
                  </a:lnTo>
                  <a:lnTo>
                    <a:pt x="862672" y="393674"/>
                  </a:lnTo>
                  <a:lnTo>
                    <a:pt x="843622" y="390829"/>
                  </a:lnTo>
                  <a:lnTo>
                    <a:pt x="839609" y="390232"/>
                  </a:lnTo>
                  <a:lnTo>
                    <a:pt x="833615" y="390232"/>
                  </a:lnTo>
                  <a:lnTo>
                    <a:pt x="825817" y="390829"/>
                  </a:lnTo>
                  <a:lnTo>
                    <a:pt x="808405" y="390829"/>
                  </a:lnTo>
                  <a:lnTo>
                    <a:pt x="798804" y="390232"/>
                  </a:lnTo>
                  <a:lnTo>
                    <a:pt x="794600" y="390232"/>
                  </a:lnTo>
                  <a:lnTo>
                    <a:pt x="794600" y="394423"/>
                  </a:lnTo>
                  <a:lnTo>
                    <a:pt x="801801" y="394423"/>
                  </a:lnTo>
                  <a:lnTo>
                    <a:pt x="807212" y="395020"/>
                  </a:lnTo>
                  <a:lnTo>
                    <a:pt x="807212" y="481939"/>
                  </a:lnTo>
                  <a:lnTo>
                    <a:pt x="801801" y="483146"/>
                  </a:lnTo>
                  <a:lnTo>
                    <a:pt x="794600" y="483146"/>
                  </a:lnTo>
                  <a:lnTo>
                    <a:pt x="794600" y="487337"/>
                  </a:lnTo>
                  <a:lnTo>
                    <a:pt x="798207" y="487337"/>
                  </a:lnTo>
                  <a:lnTo>
                    <a:pt x="808405" y="486740"/>
                  </a:lnTo>
                  <a:lnTo>
                    <a:pt x="837209" y="486740"/>
                  </a:lnTo>
                  <a:lnTo>
                    <a:pt x="843216" y="487337"/>
                  </a:lnTo>
                  <a:lnTo>
                    <a:pt x="846937" y="486740"/>
                  </a:lnTo>
                  <a:lnTo>
                    <a:pt x="863180" y="484124"/>
                  </a:lnTo>
                  <a:lnTo>
                    <a:pt x="866648" y="481939"/>
                  </a:lnTo>
                  <a:lnTo>
                    <a:pt x="879602" y="473773"/>
                  </a:lnTo>
                  <a:lnTo>
                    <a:pt x="890727" y="457911"/>
                  </a:lnTo>
                  <a:lnTo>
                    <a:pt x="894829" y="438188"/>
                  </a:lnTo>
                  <a:close/>
                </a:path>
                <a:path w="1981200" h="546100">
                  <a:moveTo>
                    <a:pt x="1010666" y="390232"/>
                  </a:moveTo>
                  <a:lnTo>
                    <a:pt x="1004062" y="390232"/>
                  </a:lnTo>
                  <a:lnTo>
                    <a:pt x="995654" y="390829"/>
                  </a:lnTo>
                  <a:lnTo>
                    <a:pt x="981849" y="390829"/>
                  </a:lnTo>
                  <a:lnTo>
                    <a:pt x="973455" y="390232"/>
                  </a:lnTo>
                  <a:lnTo>
                    <a:pt x="968044" y="390232"/>
                  </a:lnTo>
                  <a:lnTo>
                    <a:pt x="968044" y="394423"/>
                  </a:lnTo>
                  <a:lnTo>
                    <a:pt x="975245" y="394423"/>
                  </a:lnTo>
                  <a:lnTo>
                    <a:pt x="980059" y="395020"/>
                  </a:lnTo>
                  <a:lnTo>
                    <a:pt x="980059" y="481939"/>
                  </a:lnTo>
                  <a:lnTo>
                    <a:pt x="975245" y="483146"/>
                  </a:lnTo>
                  <a:lnTo>
                    <a:pt x="968044" y="483146"/>
                  </a:lnTo>
                  <a:lnTo>
                    <a:pt x="968044" y="487337"/>
                  </a:lnTo>
                  <a:lnTo>
                    <a:pt x="973455" y="487337"/>
                  </a:lnTo>
                  <a:lnTo>
                    <a:pt x="981849" y="486740"/>
                  </a:lnTo>
                  <a:lnTo>
                    <a:pt x="995654" y="486740"/>
                  </a:lnTo>
                  <a:lnTo>
                    <a:pt x="1004062" y="487337"/>
                  </a:lnTo>
                  <a:lnTo>
                    <a:pt x="1010666" y="487337"/>
                  </a:lnTo>
                  <a:lnTo>
                    <a:pt x="1010666" y="486740"/>
                  </a:lnTo>
                  <a:lnTo>
                    <a:pt x="1010666" y="483146"/>
                  </a:lnTo>
                  <a:lnTo>
                    <a:pt x="1003465" y="483146"/>
                  </a:lnTo>
                  <a:lnTo>
                    <a:pt x="998054" y="481939"/>
                  </a:lnTo>
                  <a:lnTo>
                    <a:pt x="998054" y="395020"/>
                  </a:lnTo>
                  <a:lnTo>
                    <a:pt x="1003465" y="394423"/>
                  </a:lnTo>
                  <a:lnTo>
                    <a:pt x="1010666" y="394423"/>
                  </a:lnTo>
                  <a:lnTo>
                    <a:pt x="1010666" y="390829"/>
                  </a:lnTo>
                  <a:lnTo>
                    <a:pt x="1010666" y="390232"/>
                  </a:lnTo>
                  <a:close/>
                </a:path>
                <a:path w="1981200" h="546100">
                  <a:moveTo>
                    <a:pt x="1040066" y="130670"/>
                  </a:moveTo>
                  <a:lnTo>
                    <a:pt x="1035862" y="130670"/>
                  </a:lnTo>
                  <a:lnTo>
                    <a:pt x="1035265" y="133667"/>
                  </a:lnTo>
                  <a:lnTo>
                    <a:pt x="1034072" y="137858"/>
                  </a:lnTo>
                  <a:lnTo>
                    <a:pt x="1029271" y="143852"/>
                  </a:lnTo>
                  <a:lnTo>
                    <a:pt x="1024470" y="147459"/>
                  </a:lnTo>
                  <a:lnTo>
                    <a:pt x="1011859" y="148653"/>
                  </a:lnTo>
                  <a:lnTo>
                    <a:pt x="999858" y="148653"/>
                  </a:lnTo>
                  <a:lnTo>
                    <a:pt x="995654" y="148056"/>
                  </a:lnTo>
                  <a:lnTo>
                    <a:pt x="991450" y="146253"/>
                  </a:lnTo>
                  <a:lnTo>
                    <a:pt x="991450" y="61734"/>
                  </a:lnTo>
                  <a:lnTo>
                    <a:pt x="1004658" y="61734"/>
                  </a:lnTo>
                  <a:lnTo>
                    <a:pt x="1004658" y="58140"/>
                  </a:lnTo>
                  <a:lnTo>
                    <a:pt x="1004658" y="57543"/>
                  </a:lnTo>
                  <a:lnTo>
                    <a:pt x="997458" y="57543"/>
                  </a:lnTo>
                  <a:lnTo>
                    <a:pt x="990854" y="58140"/>
                  </a:lnTo>
                  <a:lnTo>
                    <a:pt x="976452" y="58140"/>
                  </a:lnTo>
                  <a:lnTo>
                    <a:pt x="968654" y="57543"/>
                  </a:lnTo>
                  <a:lnTo>
                    <a:pt x="961453" y="57543"/>
                  </a:lnTo>
                  <a:lnTo>
                    <a:pt x="961453" y="61734"/>
                  </a:lnTo>
                  <a:lnTo>
                    <a:pt x="968654" y="61734"/>
                  </a:lnTo>
                  <a:lnTo>
                    <a:pt x="974051" y="62331"/>
                  </a:lnTo>
                  <a:lnTo>
                    <a:pt x="974051" y="149250"/>
                  </a:lnTo>
                  <a:lnTo>
                    <a:pt x="968654" y="149847"/>
                  </a:lnTo>
                  <a:lnTo>
                    <a:pt x="961453" y="149847"/>
                  </a:lnTo>
                  <a:lnTo>
                    <a:pt x="961453" y="154051"/>
                  </a:lnTo>
                  <a:lnTo>
                    <a:pt x="970800" y="153949"/>
                  </a:lnTo>
                  <a:lnTo>
                    <a:pt x="989050" y="153543"/>
                  </a:lnTo>
                  <a:lnTo>
                    <a:pt x="998054" y="153454"/>
                  </a:lnTo>
                  <a:lnTo>
                    <a:pt x="1007402" y="153543"/>
                  </a:lnTo>
                  <a:lnTo>
                    <a:pt x="1025652" y="153949"/>
                  </a:lnTo>
                  <a:lnTo>
                    <a:pt x="1034669" y="154051"/>
                  </a:lnTo>
                  <a:lnTo>
                    <a:pt x="1034808" y="153454"/>
                  </a:lnTo>
                  <a:lnTo>
                    <a:pt x="1035913" y="148653"/>
                  </a:lnTo>
                  <a:lnTo>
                    <a:pt x="1040066" y="130670"/>
                  </a:lnTo>
                  <a:close/>
                </a:path>
                <a:path w="1981200" h="546100">
                  <a:moveTo>
                    <a:pt x="1068273" y="269735"/>
                  </a:moveTo>
                  <a:lnTo>
                    <a:pt x="1064158" y="249859"/>
                  </a:lnTo>
                  <a:lnTo>
                    <a:pt x="1052893" y="234746"/>
                  </a:lnTo>
                  <a:lnTo>
                    <a:pt x="1049070" y="232562"/>
                  </a:lnTo>
                  <a:lnTo>
                    <a:pt x="1049070" y="272732"/>
                  </a:lnTo>
                  <a:lnTo>
                    <a:pt x="1047902" y="288175"/>
                  </a:lnTo>
                  <a:lnTo>
                    <a:pt x="1043292" y="302260"/>
                  </a:lnTo>
                  <a:lnTo>
                    <a:pt x="1033627" y="312521"/>
                  </a:lnTo>
                  <a:lnTo>
                    <a:pt x="1017257" y="316496"/>
                  </a:lnTo>
                  <a:lnTo>
                    <a:pt x="1002639" y="312445"/>
                  </a:lnTo>
                  <a:lnTo>
                    <a:pt x="992136" y="301663"/>
                  </a:lnTo>
                  <a:lnTo>
                    <a:pt x="985786" y="286143"/>
                  </a:lnTo>
                  <a:lnTo>
                    <a:pt x="983653" y="267944"/>
                  </a:lnTo>
                  <a:lnTo>
                    <a:pt x="985151" y="253822"/>
                  </a:lnTo>
                  <a:lnTo>
                    <a:pt x="990257" y="240893"/>
                  </a:lnTo>
                  <a:lnTo>
                    <a:pt x="999858" y="231444"/>
                  </a:lnTo>
                  <a:lnTo>
                    <a:pt x="1014857" y="227774"/>
                  </a:lnTo>
                  <a:lnTo>
                    <a:pt x="1030084" y="231940"/>
                  </a:lnTo>
                  <a:lnTo>
                    <a:pt x="1040739" y="242620"/>
                  </a:lnTo>
                  <a:lnTo>
                    <a:pt x="1047013" y="257111"/>
                  </a:lnTo>
                  <a:lnTo>
                    <a:pt x="1049070" y="272732"/>
                  </a:lnTo>
                  <a:lnTo>
                    <a:pt x="1049070" y="232562"/>
                  </a:lnTo>
                  <a:lnTo>
                    <a:pt x="1040714" y="227774"/>
                  </a:lnTo>
                  <a:lnTo>
                    <a:pt x="1036116" y="225145"/>
                  </a:lnTo>
                  <a:lnTo>
                    <a:pt x="1015466" y="221780"/>
                  </a:lnTo>
                  <a:lnTo>
                    <a:pt x="995248" y="225704"/>
                  </a:lnTo>
                  <a:lnTo>
                    <a:pt x="978852" y="236474"/>
                  </a:lnTo>
                  <a:lnTo>
                    <a:pt x="967867" y="252641"/>
                  </a:lnTo>
                  <a:lnTo>
                    <a:pt x="963853" y="272732"/>
                  </a:lnTo>
                  <a:lnTo>
                    <a:pt x="967867" y="293154"/>
                  </a:lnTo>
                  <a:lnTo>
                    <a:pt x="978928" y="308851"/>
                  </a:lnTo>
                  <a:lnTo>
                    <a:pt x="995502" y="318935"/>
                  </a:lnTo>
                  <a:lnTo>
                    <a:pt x="1016063" y="322491"/>
                  </a:lnTo>
                  <a:lnTo>
                    <a:pt x="1036624" y="318719"/>
                  </a:lnTo>
                  <a:lnTo>
                    <a:pt x="1040066" y="316496"/>
                  </a:lnTo>
                  <a:lnTo>
                    <a:pt x="1053198" y="308025"/>
                  </a:lnTo>
                  <a:lnTo>
                    <a:pt x="1064247" y="291388"/>
                  </a:lnTo>
                  <a:lnTo>
                    <a:pt x="1068273" y="269735"/>
                  </a:lnTo>
                  <a:close/>
                </a:path>
                <a:path w="1981200" h="546100">
                  <a:moveTo>
                    <a:pt x="1142098" y="459765"/>
                  </a:moveTo>
                  <a:lnTo>
                    <a:pt x="1135621" y="441375"/>
                  </a:lnTo>
                  <a:lnTo>
                    <a:pt x="1121384" y="431368"/>
                  </a:lnTo>
                  <a:lnTo>
                    <a:pt x="1107160" y="423265"/>
                  </a:lnTo>
                  <a:lnTo>
                    <a:pt x="1100683" y="410603"/>
                  </a:lnTo>
                  <a:lnTo>
                    <a:pt x="1100683" y="399821"/>
                  </a:lnTo>
                  <a:lnTo>
                    <a:pt x="1106690" y="393230"/>
                  </a:lnTo>
                  <a:lnTo>
                    <a:pt x="1127086" y="393230"/>
                  </a:lnTo>
                  <a:lnTo>
                    <a:pt x="1133094" y="401612"/>
                  </a:lnTo>
                  <a:lnTo>
                    <a:pt x="1133690" y="410603"/>
                  </a:lnTo>
                  <a:lnTo>
                    <a:pt x="1137894" y="410006"/>
                  </a:lnTo>
                  <a:lnTo>
                    <a:pt x="1136700" y="403415"/>
                  </a:lnTo>
                  <a:lnTo>
                    <a:pt x="1136091" y="396824"/>
                  </a:lnTo>
                  <a:lnTo>
                    <a:pt x="1136091" y="393230"/>
                  </a:lnTo>
                  <a:lnTo>
                    <a:pt x="1136091" y="390232"/>
                  </a:lnTo>
                  <a:lnTo>
                    <a:pt x="1131887" y="389623"/>
                  </a:lnTo>
                  <a:lnTo>
                    <a:pt x="1120495" y="388429"/>
                  </a:lnTo>
                  <a:lnTo>
                    <a:pt x="1116291" y="388429"/>
                  </a:lnTo>
                  <a:lnTo>
                    <a:pt x="1103909" y="390296"/>
                  </a:lnTo>
                  <a:lnTo>
                    <a:pt x="1094232" y="395770"/>
                  </a:lnTo>
                  <a:lnTo>
                    <a:pt x="1087932" y="404609"/>
                  </a:lnTo>
                  <a:lnTo>
                    <a:pt x="1085684" y="416598"/>
                  </a:lnTo>
                  <a:lnTo>
                    <a:pt x="1092060" y="435178"/>
                  </a:lnTo>
                  <a:lnTo>
                    <a:pt x="1106081" y="445147"/>
                  </a:lnTo>
                  <a:lnTo>
                    <a:pt x="1120114" y="453440"/>
                  </a:lnTo>
                  <a:lnTo>
                    <a:pt x="1126490" y="466953"/>
                  </a:lnTo>
                  <a:lnTo>
                    <a:pt x="1126490" y="477151"/>
                  </a:lnTo>
                  <a:lnTo>
                    <a:pt x="1118692" y="483146"/>
                  </a:lnTo>
                  <a:lnTo>
                    <a:pt x="1109687" y="483146"/>
                  </a:lnTo>
                  <a:lnTo>
                    <a:pt x="1100988" y="481355"/>
                  </a:lnTo>
                  <a:lnTo>
                    <a:pt x="1094613" y="476542"/>
                  </a:lnTo>
                  <a:lnTo>
                    <a:pt x="1090358" y="469480"/>
                  </a:lnTo>
                  <a:lnTo>
                    <a:pt x="1088085" y="460959"/>
                  </a:lnTo>
                  <a:lnTo>
                    <a:pt x="1083881" y="461556"/>
                  </a:lnTo>
                  <a:lnTo>
                    <a:pt x="1084478" y="468757"/>
                  </a:lnTo>
                  <a:lnTo>
                    <a:pt x="1085684" y="475945"/>
                  </a:lnTo>
                  <a:lnTo>
                    <a:pt x="1086281" y="483146"/>
                  </a:lnTo>
                  <a:lnTo>
                    <a:pt x="1100683" y="489140"/>
                  </a:lnTo>
                  <a:lnTo>
                    <a:pt x="1108481" y="489140"/>
                  </a:lnTo>
                  <a:lnTo>
                    <a:pt x="1121333" y="487248"/>
                  </a:lnTo>
                  <a:lnTo>
                    <a:pt x="1129182" y="483146"/>
                  </a:lnTo>
                  <a:lnTo>
                    <a:pt x="1132039" y="481647"/>
                  </a:lnTo>
                  <a:lnTo>
                    <a:pt x="1139380" y="472440"/>
                  </a:lnTo>
                  <a:lnTo>
                    <a:pt x="1142098" y="459765"/>
                  </a:lnTo>
                  <a:close/>
                </a:path>
                <a:path w="1981200" h="546100">
                  <a:moveTo>
                    <a:pt x="1207516" y="149847"/>
                  </a:moveTo>
                  <a:lnTo>
                    <a:pt x="1202105" y="149847"/>
                  </a:lnTo>
                  <a:lnTo>
                    <a:pt x="1199705" y="148653"/>
                  </a:lnTo>
                  <a:lnTo>
                    <a:pt x="1196111" y="140258"/>
                  </a:lnTo>
                  <a:lnTo>
                    <a:pt x="1192504" y="130670"/>
                  </a:lnTo>
                  <a:lnTo>
                    <a:pt x="1188758" y="119875"/>
                  </a:lnTo>
                  <a:lnTo>
                    <a:pt x="1186053" y="112090"/>
                  </a:lnTo>
                  <a:lnTo>
                    <a:pt x="1172514" y="73126"/>
                  </a:lnTo>
                  <a:lnTo>
                    <a:pt x="1167307" y="58140"/>
                  </a:lnTo>
                  <a:lnTo>
                    <a:pt x="1166698" y="56934"/>
                  </a:lnTo>
                  <a:lnTo>
                    <a:pt x="1166698" y="112090"/>
                  </a:lnTo>
                  <a:lnTo>
                    <a:pt x="1140891" y="112090"/>
                  </a:lnTo>
                  <a:lnTo>
                    <a:pt x="1153502" y="73126"/>
                  </a:lnTo>
                  <a:lnTo>
                    <a:pt x="1154099" y="73126"/>
                  </a:lnTo>
                  <a:lnTo>
                    <a:pt x="1166698" y="112090"/>
                  </a:lnTo>
                  <a:lnTo>
                    <a:pt x="1166698" y="56934"/>
                  </a:lnTo>
                  <a:lnTo>
                    <a:pt x="1166101" y="55740"/>
                  </a:lnTo>
                  <a:lnTo>
                    <a:pt x="1166101" y="54546"/>
                  </a:lnTo>
                  <a:lnTo>
                    <a:pt x="1165504" y="53936"/>
                  </a:lnTo>
                  <a:lnTo>
                    <a:pt x="1164297" y="53936"/>
                  </a:lnTo>
                  <a:lnTo>
                    <a:pt x="1163701" y="54546"/>
                  </a:lnTo>
                  <a:lnTo>
                    <a:pt x="1155293" y="58737"/>
                  </a:lnTo>
                  <a:lnTo>
                    <a:pt x="1151102" y="59931"/>
                  </a:lnTo>
                  <a:lnTo>
                    <a:pt x="1150493" y="65328"/>
                  </a:lnTo>
                  <a:lnTo>
                    <a:pt x="1147495" y="72529"/>
                  </a:lnTo>
                  <a:lnTo>
                    <a:pt x="1145692" y="77317"/>
                  </a:lnTo>
                  <a:lnTo>
                    <a:pt x="1123492" y="140855"/>
                  </a:lnTo>
                  <a:lnTo>
                    <a:pt x="1121689" y="146850"/>
                  </a:lnTo>
                  <a:lnTo>
                    <a:pt x="1116888" y="149847"/>
                  </a:lnTo>
                  <a:lnTo>
                    <a:pt x="1110881" y="149847"/>
                  </a:lnTo>
                  <a:lnTo>
                    <a:pt x="1110881" y="154051"/>
                  </a:lnTo>
                  <a:lnTo>
                    <a:pt x="1115695" y="154051"/>
                  </a:lnTo>
                  <a:lnTo>
                    <a:pt x="1121092" y="153454"/>
                  </a:lnTo>
                  <a:lnTo>
                    <a:pt x="1131290" y="153454"/>
                  </a:lnTo>
                  <a:lnTo>
                    <a:pt x="1137297" y="154051"/>
                  </a:lnTo>
                  <a:lnTo>
                    <a:pt x="1142695" y="154051"/>
                  </a:lnTo>
                  <a:lnTo>
                    <a:pt x="1142695" y="153454"/>
                  </a:lnTo>
                  <a:lnTo>
                    <a:pt x="1142695" y="149847"/>
                  </a:lnTo>
                  <a:lnTo>
                    <a:pt x="1136700" y="149847"/>
                  </a:lnTo>
                  <a:lnTo>
                    <a:pt x="1130693" y="149250"/>
                  </a:lnTo>
                  <a:lnTo>
                    <a:pt x="1130693" y="142659"/>
                  </a:lnTo>
                  <a:lnTo>
                    <a:pt x="1132497" y="139065"/>
                  </a:lnTo>
                  <a:lnTo>
                    <a:pt x="1133690" y="134264"/>
                  </a:lnTo>
                  <a:lnTo>
                    <a:pt x="1137894" y="119875"/>
                  </a:lnTo>
                  <a:lnTo>
                    <a:pt x="1169708" y="119875"/>
                  </a:lnTo>
                  <a:lnTo>
                    <a:pt x="1175105" y="136067"/>
                  </a:lnTo>
                  <a:lnTo>
                    <a:pt x="1176909" y="140258"/>
                  </a:lnTo>
                  <a:lnTo>
                    <a:pt x="1178102" y="144462"/>
                  </a:lnTo>
                  <a:lnTo>
                    <a:pt x="1178102" y="149250"/>
                  </a:lnTo>
                  <a:lnTo>
                    <a:pt x="1172705" y="149847"/>
                  </a:lnTo>
                  <a:lnTo>
                    <a:pt x="1167904" y="149847"/>
                  </a:lnTo>
                  <a:lnTo>
                    <a:pt x="1167904" y="154051"/>
                  </a:lnTo>
                  <a:lnTo>
                    <a:pt x="1175105" y="154051"/>
                  </a:lnTo>
                  <a:lnTo>
                    <a:pt x="1181709" y="153454"/>
                  </a:lnTo>
                  <a:lnTo>
                    <a:pt x="1195514" y="153454"/>
                  </a:lnTo>
                  <a:lnTo>
                    <a:pt x="1201508" y="154051"/>
                  </a:lnTo>
                  <a:lnTo>
                    <a:pt x="1207516" y="154051"/>
                  </a:lnTo>
                  <a:lnTo>
                    <a:pt x="1207516" y="153454"/>
                  </a:lnTo>
                  <a:lnTo>
                    <a:pt x="1207516" y="149847"/>
                  </a:lnTo>
                  <a:close/>
                </a:path>
                <a:path w="1981200" h="546100">
                  <a:moveTo>
                    <a:pt x="1221917" y="297319"/>
                  </a:moveTo>
                  <a:lnTo>
                    <a:pt x="1217714" y="297319"/>
                  </a:lnTo>
                  <a:lnTo>
                    <a:pt x="1217117" y="300316"/>
                  </a:lnTo>
                  <a:lnTo>
                    <a:pt x="1215910" y="303911"/>
                  </a:lnTo>
                  <a:lnTo>
                    <a:pt x="1213510" y="306908"/>
                  </a:lnTo>
                  <a:lnTo>
                    <a:pt x="1211110" y="310502"/>
                  </a:lnTo>
                  <a:lnTo>
                    <a:pt x="1205712" y="314096"/>
                  </a:lnTo>
                  <a:lnTo>
                    <a:pt x="1200315" y="314693"/>
                  </a:lnTo>
                  <a:lnTo>
                    <a:pt x="1193711" y="315302"/>
                  </a:lnTo>
                  <a:lnTo>
                    <a:pt x="1187704" y="315302"/>
                  </a:lnTo>
                  <a:lnTo>
                    <a:pt x="1181709" y="314693"/>
                  </a:lnTo>
                  <a:lnTo>
                    <a:pt x="1177505" y="314096"/>
                  </a:lnTo>
                  <a:lnTo>
                    <a:pt x="1173302" y="312305"/>
                  </a:lnTo>
                  <a:lnTo>
                    <a:pt x="1173302" y="228384"/>
                  </a:lnTo>
                  <a:lnTo>
                    <a:pt x="1177505" y="227774"/>
                  </a:lnTo>
                  <a:lnTo>
                    <a:pt x="1186510" y="227774"/>
                  </a:lnTo>
                  <a:lnTo>
                    <a:pt x="1186510" y="224180"/>
                  </a:lnTo>
                  <a:lnTo>
                    <a:pt x="1186510" y="223583"/>
                  </a:lnTo>
                  <a:lnTo>
                    <a:pt x="1179309" y="223583"/>
                  </a:lnTo>
                  <a:lnTo>
                    <a:pt x="1172108" y="224180"/>
                  </a:lnTo>
                  <a:lnTo>
                    <a:pt x="1157693" y="224180"/>
                  </a:lnTo>
                  <a:lnTo>
                    <a:pt x="1150493" y="223583"/>
                  </a:lnTo>
                  <a:lnTo>
                    <a:pt x="1143292" y="223583"/>
                  </a:lnTo>
                  <a:lnTo>
                    <a:pt x="1143292" y="227774"/>
                  </a:lnTo>
                  <a:lnTo>
                    <a:pt x="1150493" y="227774"/>
                  </a:lnTo>
                  <a:lnTo>
                    <a:pt x="1155903" y="228981"/>
                  </a:lnTo>
                  <a:lnTo>
                    <a:pt x="1155903" y="315899"/>
                  </a:lnTo>
                  <a:lnTo>
                    <a:pt x="1150493" y="316496"/>
                  </a:lnTo>
                  <a:lnTo>
                    <a:pt x="1143292" y="316496"/>
                  </a:lnTo>
                  <a:lnTo>
                    <a:pt x="1143292" y="320687"/>
                  </a:lnTo>
                  <a:lnTo>
                    <a:pt x="1152398" y="320598"/>
                  </a:lnTo>
                  <a:lnTo>
                    <a:pt x="1170813" y="320192"/>
                  </a:lnTo>
                  <a:lnTo>
                    <a:pt x="1179906" y="320090"/>
                  </a:lnTo>
                  <a:lnTo>
                    <a:pt x="1188999" y="320192"/>
                  </a:lnTo>
                  <a:lnTo>
                    <a:pt x="1207414" y="320598"/>
                  </a:lnTo>
                  <a:lnTo>
                    <a:pt x="1216520" y="320687"/>
                  </a:lnTo>
                  <a:lnTo>
                    <a:pt x="1216660" y="320090"/>
                  </a:lnTo>
                  <a:lnTo>
                    <a:pt x="1217764" y="315302"/>
                  </a:lnTo>
                  <a:lnTo>
                    <a:pt x="1221917" y="297319"/>
                  </a:lnTo>
                  <a:close/>
                </a:path>
                <a:path w="1981200" h="546100">
                  <a:moveTo>
                    <a:pt x="1311935" y="386626"/>
                  </a:moveTo>
                  <a:lnTo>
                    <a:pt x="1308938" y="386029"/>
                  </a:lnTo>
                  <a:lnTo>
                    <a:pt x="1308341" y="390232"/>
                  </a:lnTo>
                  <a:lnTo>
                    <a:pt x="1222514" y="390232"/>
                  </a:lnTo>
                  <a:lnTo>
                    <a:pt x="1221320" y="386029"/>
                  </a:lnTo>
                  <a:lnTo>
                    <a:pt x="1218311" y="386029"/>
                  </a:lnTo>
                  <a:lnTo>
                    <a:pt x="1218311" y="390232"/>
                  </a:lnTo>
                  <a:lnTo>
                    <a:pt x="1217803" y="393827"/>
                  </a:lnTo>
                  <a:lnTo>
                    <a:pt x="1217218" y="397421"/>
                  </a:lnTo>
                  <a:lnTo>
                    <a:pt x="1216596" y="401612"/>
                  </a:lnTo>
                  <a:lnTo>
                    <a:pt x="1216012" y="405218"/>
                  </a:lnTo>
                  <a:lnTo>
                    <a:pt x="1215313" y="410006"/>
                  </a:lnTo>
                  <a:lnTo>
                    <a:pt x="1219517" y="410006"/>
                  </a:lnTo>
                  <a:lnTo>
                    <a:pt x="1221917" y="399821"/>
                  </a:lnTo>
                  <a:lnTo>
                    <a:pt x="1221917" y="397421"/>
                  </a:lnTo>
                  <a:lnTo>
                    <a:pt x="1255522" y="397421"/>
                  </a:lnTo>
                  <a:lnTo>
                    <a:pt x="1255522" y="481939"/>
                  </a:lnTo>
                  <a:lnTo>
                    <a:pt x="1251331" y="483146"/>
                  </a:lnTo>
                  <a:lnTo>
                    <a:pt x="1241120" y="483146"/>
                  </a:lnTo>
                  <a:lnTo>
                    <a:pt x="1241120" y="487337"/>
                  </a:lnTo>
                  <a:lnTo>
                    <a:pt x="1246517" y="487337"/>
                  </a:lnTo>
                  <a:lnTo>
                    <a:pt x="1256131" y="486740"/>
                  </a:lnTo>
                  <a:lnTo>
                    <a:pt x="1272324" y="486740"/>
                  </a:lnTo>
                  <a:lnTo>
                    <a:pt x="1281938" y="487337"/>
                  </a:lnTo>
                  <a:lnTo>
                    <a:pt x="1287335" y="487337"/>
                  </a:lnTo>
                  <a:lnTo>
                    <a:pt x="1287335" y="486740"/>
                  </a:lnTo>
                  <a:lnTo>
                    <a:pt x="1287335" y="483146"/>
                  </a:lnTo>
                  <a:lnTo>
                    <a:pt x="1277734" y="483146"/>
                  </a:lnTo>
                  <a:lnTo>
                    <a:pt x="1272933" y="481342"/>
                  </a:lnTo>
                  <a:lnTo>
                    <a:pt x="1272933" y="397421"/>
                  </a:lnTo>
                  <a:lnTo>
                    <a:pt x="1305344" y="397421"/>
                  </a:lnTo>
                  <a:lnTo>
                    <a:pt x="1305941" y="405218"/>
                  </a:lnTo>
                  <a:lnTo>
                    <a:pt x="1305941" y="410603"/>
                  </a:lnTo>
                  <a:lnTo>
                    <a:pt x="1310144" y="408813"/>
                  </a:lnTo>
                  <a:lnTo>
                    <a:pt x="1310144" y="401612"/>
                  </a:lnTo>
                  <a:lnTo>
                    <a:pt x="1310830" y="397421"/>
                  </a:lnTo>
                  <a:lnTo>
                    <a:pt x="1311249" y="394423"/>
                  </a:lnTo>
                  <a:lnTo>
                    <a:pt x="1311338" y="390232"/>
                  </a:lnTo>
                  <a:lnTo>
                    <a:pt x="1311935" y="386626"/>
                  </a:lnTo>
                  <a:close/>
                </a:path>
                <a:path w="1981200" h="546100">
                  <a:moveTo>
                    <a:pt x="1372552" y="297319"/>
                  </a:moveTo>
                  <a:lnTo>
                    <a:pt x="1368361" y="297319"/>
                  </a:lnTo>
                  <a:lnTo>
                    <a:pt x="1367751" y="300316"/>
                  </a:lnTo>
                  <a:lnTo>
                    <a:pt x="1366558" y="303911"/>
                  </a:lnTo>
                  <a:lnTo>
                    <a:pt x="1364157" y="306908"/>
                  </a:lnTo>
                  <a:lnTo>
                    <a:pt x="1361757" y="310502"/>
                  </a:lnTo>
                  <a:lnTo>
                    <a:pt x="1356956" y="314096"/>
                  </a:lnTo>
                  <a:lnTo>
                    <a:pt x="1344345" y="315302"/>
                  </a:lnTo>
                  <a:lnTo>
                    <a:pt x="1338351" y="315302"/>
                  </a:lnTo>
                  <a:lnTo>
                    <a:pt x="1332344" y="314693"/>
                  </a:lnTo>
                  <a:lnTo>
                    <a:pt x="1328140" y="314096"/>
                  </a:lnTo>
                  <a:lnTo>
                    <a:pt x="1323949" y="312305"/>
                  </a:lnTo>
                  <a:lnTo>
                    <a:pt x="1323949" y="228384"/>
                  </a:lnTo>
                  <a:lnTo>
                    <a:pt x="1328140" y="227774"/>
                  </a:lnTo>
                  <a:lnTo>
                    <a:pt x="1337144" y="227774"/>
                  </a:lnTo>
                  <a:lnTo>
                    <a:pt x="1337144" y="224180"/>
                  </a:lnTo>
                  <a:lnTo>
                    <a:pt x="1337144" y="223583"/>
                  </a:lnTo>
                  <a:lnTo>
                    <a:pt x="1329944" y="223583"/>
                  </a:lnTo>
                  <a:lnTo>
                    <a:pt x="1323340" y="224180"/>
                  </a:lnTo>
                  <a:lnTo>
                    <a:pt x="1308938" y="224180"/>
                  </a:lnTo>
                  <a:lnTo>
                    <a:pt x="1301737" y="223583"/>
                  </a:lnTo>
                  <a:lnTo>
                    <a:pt x="1293939" y="223583"/>
                  </a:lnTo>
                  <a:lnTo>
                    <a:pt x="1293939" y="227774"/>
                  </a:lnTo>
                  <a:lnTo>
                    <a:pt x="1301140" y="227774"/>
                  </a:lnTo>
                  <a:lnTo>
                    <a:pt x="1306537" y="228981"/>
                  </a:lnTo>
                  <a:lnTo>
                    <a:pt x="1306537" y="315899"/>
                  </a:lnTo>
                  <a:lnTo>
                    <a:pt x="1301140" y="316496"/>
                  </a:lnTo>
                  <a:lnTo>
                    <a:pt x="1293939" y="316496"/>
                  </a:lnTo>
                  <a:lnTo>
                    <a:pt x="1293939" y="320687"/>
                  </a:lnTo>
                  <a:lnTo>
                    <a:pt x="1303286" y="320598"/>
                  </a:lnTo>
                  <a:lnTo>
                    <a:pt x="1321536" y="320192"/>
                  </a:lnTo>
                  <a:lnTo>
                    <a:pt x="1330540" y="320090"/>
                  </a:lnTo>
                  <a:lnTo>
                    <a:pt x="1339900" y="320192"/>
                  </a:lnTo>
                  <a:lnTo>
                    <a:pt x="1358138" y="320598"/>
                  </a:lnTo>
                  <a:lnTo>
                    <a:pt x="1367155" y="320687"/>
                  </a:lnTo>
                  <a:lnTo>
                    <a:pt x="1367294" y="320090"/>
                  </a:lnTo>
                  <a:lnTo>
                    <a:pt x="1368399" y="315302"/>
                  </a:lnTo>
                  <a:lnTo>
                    <a:pt x="1372552" y="297319"/>
                  </a:lnTo>
                  <a:close/>
                </a:path>
                <a:path w="1981200" h="546100">
                  <a:moveTo>
                    <a:pt x="1412163" y="149847"/>
                  </a:moveTo>
                  <a:lnTo>
                    <a:pt x="1403769" y="149847"/>
                  </a:lnTo>
                  <a:lnTo>
                    <a:pt x="1400162" y="149250"/>
                  </a:lnTo>
                  <a:lnTo>
                    <a:pt x="1394167" y="78524"/>
                  </a:lnTo>
                  <a:lnTo>
                    <a:pt x="1394167" y="75526"/>
                  </a:lnTo>
                  <a:lnTo>
                    <a:pt x="1393558" y="71323"/>
                  </a:lnTo>
                  <a:lnTo>
                    <a:pt x="1393558" y="67729"/>
                  </a:lnTo>
                  <a:lnTo>
                    <a:pt x="1394167" y="61734"/>
                  </a:lnTo>
                  <a:lnTo>
                    <a:pt x="1407960" y="61734"/>
                  </a:lnTo>
                  <a:lnTo>
                    <a:pt x="1407960" y="58140"/>
                  </a:lnTo>
                  <a:lnTo>
                    <a:pt x="1407960" y="57543"/>
                  </a:lnTo>
                  <a:lnTo>
                    <a:pt x="1403159" y="57543"/>
                  </a:lnTo>
                  <a:lnTo>
                    <a:pt x="1397762" y="58140"/>
                  </a:lnTo>
                  <a:lnTo>
                    <a:pt x="1388160" y="58140"/>
                  </a:lnTo>
                  <a:lnTo>
                    <a:pt x="1383360" y="57543"/>
                  </a:lnTo>
                  <a:lnTo>
                    <a:pt x="1379156" y="57543"/>
                  </a:lnTo>
                  <a:lnTo>
                    <a:pt x="1346149" y="130073"/>
                  </a:lnTo>
                  <a:lnTo>
                    <a:pt x="1323657" y="79717"/>
                  </a:lnTo>
                  <a:lnTo>
                    <a:pt x="1314005" y="58140"/>
                  </a:lnTo>
                  <a:lnTo>
                    <a:pt x="1313738" y="57543"/>
                  </a:lnTo>
                  <a:lnTo>
                    <a:pt x="1309535" y="57543"/>
                  </a:lnTo>
                  <a:lnTo>
                    <a:pt x="1305344" y="58140"/>
                  </a:lnTo>
                  <a:lnTo>
                    <a:pt x="1295133" y="58140"/>
                  </a:lnTo>
                  <a:lnTo>
                    <a:pt x="1289735" y="57543"/>
                  </a:lnTo>
                  <a:lnTo>
                    <a:pt x="1284338" y="57543"/>
                  </a:lnTo>
                  <a:lnTo>
                    <a:pt x="1284338" y="61734"/>
                  </a:lnTo>
                  <a:lnTo>
                    <a:pt x="1292136" y="61734"/>
                  </a:lnTo>
                  <a:lnTo>
                    <a:pt x="1298143" y="64135"/>
                  </a:lnTo>
                  <a:lnTo>
                    <a:pt x="1298054" y="78524"/>
                  </a:lnTo>
                  <a:lnTo>
                    <a:pt x="1297533" y="86309"/>
                  </a:lnTo>
                  <a:lnTo>
                    <a:pt x="1296339" y="96507"/>
                  </a:lnTo>
                  <a:lnTo>
                    <a:pt x="1292136" y="134861"/>
                  </a:lnTo>
                  <a:lnTo>
                    <a:pt x="1290929" y="145059"/>
                  </a:lnTo>
                  <a:lnTo>
                    <a:pt x="1290332" y="149847"/>
                  </a:lnTo>
                  <a:lnTo>
                    <a:pt x="1277734" y="149847"/>
                  </a:lnTo>
                  <a:lnTo>
                    <a:pt x="1277734" y="154051"/>
                  </a:lnTo>
                  <a:lnTo>
                    <a:pt x="1283131" y="154051"/>
                  </a:lnTo>
                  <a:lnTo>
                    <a:pt x="1288529" y="153454"/>
                  </a:lnTo>
                  <a:lnTo>
                    <a:pt x="1299933" y="153454"/>
                  </a:lnTo>
                  <a:lnTo>
                    <a:pt x="1306537" y="154051"/>
                  </a:lnTo>
                  <a:lnTo>
                    <a:pt x="1313141" y="154051"/>
                  </a:lnTo>
                  <a:lnTo>
                    <a:pt x="1313141" y="153454"/>
                  </a:lnTo>
                  <a:lnTo>
                    <a:pt x="1313141" y="149847"/>
                  </a:lnTo>
                  <a:lnTo>
                    <a:pt x="1304137" y="149847"/>
                  </a:lnTo>
                  <a:lnTo>
                    <a:pt x="1300543" y="147459"/>
                  </a:lnTo>
                  <a:lnTo>
                    <a:pt x="1299337" y="145059"/>
                  </a:lnTo>
                  <a:lnTo>
                    <a:pt x="1299337" y="140855"/>
                  </a:lnTo>
                  <a:lnTo>
                    <a:pt x="1304137" y="79717"/>
                  </a:lnTo>
                  <a:lnTo>
                    <a:pt x="1337741" y="156451"/>
                  </a:lnTo>
                  <a:lnTo>
                    <a:pt x="1341348" y="156451"/>
                  </a:lnTo>
                  <a:lnTo>
                    <a:pt x="1353337" y="130073"/>
                  </a:lnTo>
                  <a:lnTo>
                    <a:pt x="1376756" y="78524"/>
                  </a:lnTo>
                  <a:lnTo>
                    <a:pt x="1380959" y="136664"/>
                  </a:lnTo>
                  <a:lnTo>
                    <a:pt x="1380959" y="149847"/>
                  </a:lnTo>
                  <a:lnTo>
                    <a:pt x="1368958" y="149847"/>
                  </a:lnTo>
                  <a:lnTo>
                    <a:pt x="1368958" y="154051"/>
                  </a:lnTo>
                  <a:lnTo>
                    <a:pt x="1376756" y="154051"/>
                  </a:lnTo>
                  <a:lnTo>
                    <a:pt x="1384554" y="153454"/>
                  </a:lnTo>
                  <a:lnTo>
                    <a:pt x="1398358" y="153454"/>
                  </a:lnTo>
                  <a:lnTo>
                    <a:pt x="1405559" y="154051"/>
                  </a:lnTo>
                  <a:lnTo>
                    <a:pt x="1412163" y="154051"/>
                  </a:lnTo>
                  <a:lnTo>
                    <a:pt x="1412163" y="153454"/>
                  </a:lnTo>
                  <a:lnTo>
                    <a:pt x="1412163" y="149847"/>
                  </a:lnTo>
                  <a:close/>
                </a:path>
                <a:path w="1981200" h="546100">
                  <a:moveTo>
                    <a:pt x="1478191" y="483146"/>
                  </a:moveTo>
                  <a:lnTo>
                    <a:pt x="1443316" y="442379"/>
                  </a:lnTo>
                  <a:lnTo>
                    <a:pt x="1440980" y="438785"/>
                  </a:lnTo>
                  <a:lnTo>
                    <a:pt x="1444599" y="436981"/>
                  </a:lnTo>
                  <a:lnTo>
                    <a:pt x="1448536" y="435038"/>
                  </a:lnTo>
                  <a:lnTo>
                    <a:pt x="1454632" y="429945"/>
                  </a:lnTo>
                  <a:lnTo>
                    <a:pt x="1458696" y="423265"/>
                  </a:lnTo>
                  <a:lnTo>
                    <a:pt x="1460182" y="414807"/>
                  </a:lnTo>
                  <a:lnTo>
                    <a:pt x="1457464" y="402615"/>
                  </a:lnTo>
                  <a:lnTo>
                    <a:pt x="1450200" y="395097"/>
                  </a:lnTo>
                  <a:lnTo>
                    <a:pt x="1449997" y="395020"/>
                  </a:lnTo>
                  <a:lnTo>
                    <a:pt x="1441577" y="391985"/>
                  </a:lnTo>
                  <a:lnTo>
                    <a:pt x="1441577" y="415404"/>
                  </a:lnTo>
                  <a:lnTo>
                    <a:pt x="1440141" y="425602"/>
                  </a:lnTo>
                  <a:lnTo>
                    <a:pt x="1435950" y="432257"/>
                  </a:lnTo>
                  <a:lnTo>
                    <a:pt x="1429169" y="435889"/>
                  </a:lnTo>
                  <a:lnTo>
                    <a:pt x="1419974" y="436981"/>
                  </a:lnTo>
                  <a:lnTo>
                    <a:pt x="1413370" y="436981"/>
                  </a:lnTo>
                  <a:lnTo>
                    <a:pt x="1413370" y="395617"/>
                  </a:lnTo>
                  <a:lnTo>
                    <a:pt x="1415173" y="395617"/>
                  </a:lnTo>
                  <a:lnTo>
                    <a:pt x="1416964" y="395020"/>
                  </a:lnTo>
                  <a:lnTo>
                    <a:pt x="1421168" y="395020"/>
                  </a:lnTo>
                  <a:lnTo>
                    <a:pt x="1429677" y="396519"/>
                  </a:lnTo>
                  <a:lnTo>
                    <a:pt x="1436103" y="400723"/>
                  </a:lnTo>
                  <a:lnTo>
                    <a:pt x="1440154" y="407162"/>
                  </a:lnTo>
                  <a:lnTo>
                    <a:pt x="1441577" y="415404"/>
                  </a:lnTo>
                  <a:lnTo>
                    <a:pt x="1441577" y="391985"/>
                  </a:lnTo>
                  <a:lnTo>
                    <a:pt x="1439672" y="391287"/>
                  </a:lnTo>
                  <a:lnTo>
                    <a:pt x="1434249" y="390829"/>
                  </a:lnTo>
                  <a:lnTo>
                    <a:pt x="1427175" y="390232"/>
                  </a:lnTo>
                  <a:lnTo>
                    <a:pt x="1419364" y="390232"/>
                  </a:lnTo>
                  <a:lnTo>
                    <a:pt x="1412773" y="390829"/>
                  </a:lnTo>
                  <a:lnTo>
                    <a:pt x="1395958" y="390829"/>
                  </a:lnTo>
                  <a:lnTo>
                    <a:pt x="1387563" y="390232"/>
                  </a:lnTo>
                  <a:lnTo>
                    <a:pt x="1383360" y="390232"/>
                  </a:lnTo>
                  <a:lnTo>
                    <a:pt x="1383360" y="394423"/>
                  </a:lnTo>
                  <a:lnTo>
                    <a:pt x="1389964" y="394423"/>
                  </a:lnTo>
                  <a:lnTo>
                    <a:pt x="1395361" y="395020"/>
                  </a:lnTo>
                  <a:lnTo>
                    <a:pt x="1395361" y="480745"/>
                  </a:lnTo>
                  <a:lnTo>
                    <a:pt x="1390561" y="483146"/>
                  </a:lnTo>
                  <a:lnTo>
                    <a:pt x="1383360" y="483146"/>
                  </a:lnTo>
                  <a:lnTo>
                    <a:pt x="1383360" y="487337"/>
                  </a:lnTo>
                  <a:lnTo>
                    <a:pt x="1389964" y="487337"/>
                  </a:lnTo>
                  <a:lnTo>
                    <a:pt x="1396568" y="486740"/>
                  </a:lnTo>
                  <a:lnTo>
                    <a:pt x="1410970" y="486740"/>
                  </a:lnTo>
                  <a:lnTo>
                    <a:pt x="1419364" y="487337"/>
                  </a:lnTo>
                  <a:lnTo>
                    <a:pt x="1427175" y="487337"/>
                  </a:lnTo>
                  <a:lnTo>
                    <a:pt x="1427175" y="486740"/>
                  </a:lnTo>
                  <a:lnTo>
                    <a:pt x="1427175" y="483146"/>
                  </a:lnTo>
                  <a:lnTo>
                    <a:pt x="1418170" y="483146"/>
                  </a:lnTo>
                  <a:lnTo>
                    <a:pt x="1413370" y="482536"/>
                  </a:lnTo>
                  <a:lnTo>
                    <a:pt x="1413370" y="442379"/>
                  </a:lnTo>
                  <a:lnTo>
                    <a:pt x="1422374" y="442379"/>
                  </a:lnTo>
                  <a:lnTo>
                    <a:pt x="1429143" y="453948"/>
                  </a:lnTo>
                  <a:lnTo>
                    <a:pt x="1436103" y="465302"/>
                  </a:lnTo>
                  <a:lnTo>
                    <a:pt x="1443380" y="476427"/>
                  </a:lnTo>
                  <a:lnTo>
                    <a:pt x="1451178" y="487337"/>
                  </a:lnTo>
                  <a:lnTo>
                    <a:pt x="1455381" y="487337"/>
                  </a:lnTo>
                  <a:lnTo>
                    <a:pt x="1460182" y="486740"/>
                  </a:lnTo>
                  <a:lnTo>
                    <a:pt x="1469186" y="486740"/>
                  </a:lnTo>
                  <a:lnTo>
                    <a:pt x="1473377" y="487337"/>
                  </a:lnTo>
                  <a:lnTo>
                    <a:pt x="1478191" y="487337"/>
                  </a:lnTo>
                  <a:lnTo>
                    <a:pt x="1478191" y="486740"/>
                  </a:lnTo>
                  <a:lnTo>
                    <a:pt x="1478191" y="483146"/>
                  </a:lnTo>
                  <a:close/>
                </a:path>
                <a:path w="1981200" h="546100">
                  <a:moveTo>
                    <a:pt x="1523199" y="298513"/>
                  </a:moveTo>
                  <a:lnTo>
                    <a:pt x="1519593" y="297916"/>
                  </a:lnTo>
                  <a:lnTo>
                    <a:pt x="1515783" y="307111"/>
                  </a:lnTo>
                  <a:lnTo>
                    <a:pt x="1510220" y="312153"/>
                  </a:lnTo>
                  <a:lnTo>
                    <a:pt x="1502295" y="314261"/>
                  </a:lnTo>
                  <a:lnTo>
                    <a:pt x="1491386" y="314693"/>
                  </a:lnTo>
                  <a:lnTo>
                    <a:pt x="1474584" y="314693"/>
                  </a:lnTo>
                  <a:lnTo>
                    <a:pt x="1474584" y="273342"/>
                  </a:lnTo>
                  <a:lnTo>
                    <a:pt x="1500390" y="273342"/>
                  </a:lnTo>
                  <a:lnTo>
                    <a:pt x="1500987" y="278726"/>
                  </a:lnTo>
                  <a:lnTo>
                    <a:pt x="1501597" y="287121"/>
                  </a:lnTo>
                  <a:lnTo>
                    <a:pt x="1505788" y="285927"/>
                  </a:lnTo>
                  <a:lnTo>
                    <a:pt x="1505788" y="273342"/>
                  </a:lnTo>
                  <a:lnTo>
                    <a:pt x="1505788" y="266141"/>
                  </a:lnTo>
                  <a:lnTo>
                    <a:pt x="1505788" y="254152"/>
                  </a:lnTo>
                  <a:lnTo>
                    <a:pt x="1501597" y="254152"/>
                  </a:lnTo>
                  <a:lnTo>
                    <a:pt x="1500987" y="261353"/>
                  </a:lnTo>
                  <a:lnTo>
                    <a:pt x="1499184" y="266141"/>
                  </a:lnTo>
                  <a:lnTo>
                    <a:pt x="1474584" y="266141"/>
                  </a:lnTo>
                  <a:lnTo>
                    <a:pt x="1474584" y="230174"/>
                  </a:lnTo>
                  <a:lnTo>
                    <a:pt x="1508188" y="230174"/>
                  </a:lnTo>
                  <a:lnTo>
                    <a:pt x="1509991" y="237375"/>
                  </a:lnTo>
                  <a:lnTo>
                    <a:pt x="1510588" y="246367"/>
                  </a:lnTo>
                  <a:lnTo>
                    <a:pt x="1514792" y="245160"/>
                  </a:lnTo>
                  <a:lnTo>
                    <a:pt x="1514195" y="239166"/>
                  </a:lnTo>
                  <a:lnTo>
                    <a:pt x="1514195" y="230174"/>
                  </a:lnTo>
                  <a:lnTo>
                    <a:pt x="1514195" y="224180"/>
                  </a:lnTo>
                  <a:lnTo>
                    <a:pt x="1514195" y="223583"/>
                  </a:lnTo>
                  <a:lnTo>
                    <a:pt x="1506550" y="223672"/>
                  </a:lnTo>
                  <a:lnTo>
                    <a:pt x="1488109" y="224091"/>
                  </a:lnTo>
                  <a:lnTo>
                    <a:pt x="1478788" y="224180"/>
                  </a:lnTo>
                  <a:lnTo>
                    <a:pt x="1469809" y="224091"/>
                  </a:lnTo>
                  <a:lnTo>
                    <a:pt x="1451864" y="223672"/>
                  </a:lnTo>
                  <a:lnTo>
                    <a:pt x="1444574" y="223583"/>
                  </a:lnTo>
                  <a:lnTo>
                    <a:pt x="1444574" y="227774"/>
                  </a:lnTo>
                  <a:lnTo>
                    <a:pt x="1451178" y="227774"/>
                  </a:lnTo>
                  <a:lnTo>
                    <a:pt x="1456575" y="228981"/>
                  </a:lnTo>
                  <a:lnTo>
                    <a:pt x="1456575" y="315899"/>
                  </a:lnTo>
                  <a:lnTo>
                    <a:pt x="1451178" y="316496"/>
                  </a:lnTo>
                  <a:lnTo>
                    <a:pt x="1444574" y="316496"/>
                  </a:lnTo>
                  <a:lnTo>
                    <a:pt x="1444574" y="320687"/>
                  </a:lnTo>
                  <a:lnTo>
                    <a:pt x="1471244" y="320192"/>
                  </a:lnTo>
                  <a:lnTo>
                    <a:pt x="1481188" y="320090"/>
                  </a:lnTo>
                  <a:lnTo>
                    <a:pt x="1491132" y="320192"/>
                  </a:lnTo>
                  <a:lnTo>
                    <a:pt x="1518399" y="320687"/>
                  </a:lnTo>
                  <a:lnTo>
                    <a:pt x="1518500" y="320090"/>
                  </a:lnTo>
                  <a:lnTo>
                    <a:pt x="1519389" y="314693"/>
                  </a:lnTo>
                  <a:lnTo>
                    <a:pt x="1519593" y="313499"/>
                  </a:lnTo>
                  <a:lnTo>
                    <a:pt x="1521396" y="305701"/>
                  </a:lnTo>
                  <a:lnTo>
                    <a:pt x="1523199" y="298513"/>
                  </a:lnTo>
                  <a:close/>
                </a:path>
                <a:path w="1981200" h="546100">
                  <a:moveTo>
                    <a:pt x="1590408" y="390232"/>
                  </a:moveTo>
                  <a:lnTo>
                    <a:pt x="1583817" y="390232"/>
                  </a:lnTo>
                  <a:lnTo>
                    <a:pt x="1575409" y="390829"/>
                  </a:lnTo>
                  <a:lnTo>
                    <a:pt x="1561604" y="390829"/>
                  </a:lnTo>
                  <a:lnTo>
                    <a:pt x="1553210" y="390232"/>
                  </a:lnTo>
                  <a:lnTo>
                    <a:pt x="1547799" y="390232"/>
                  </a:lnTo>
                  <a:lnTo>
                    <a:pt x="1547799" y="394423"/>
                  </a:lnTo>
                  <a:lnTo>
                    <a:pt x="1555000" y="394423"/>
                  </a:lnTo>
                  <a:lnTo>
                    <a:pt x="1560410" y="395020"/>
                  </a:lnTo>
                  <a:lnTo>
                    <a:pt x="1560410" y="481939"/>
                  </a:lnTo>
                  <a:lnTo>
                    <a:pt x="1555000" y="483146"/>
                  </a:lnTo>
                  <a:lnTo>
                    <a:pt x="1547799" y="483146"/>
                  </a:lnTo>
                  <a:lnTo>
                    <a:pt x="1547799" y="487337"/>
                  </a:lnTo>
                  <a:lnTo>
                    <a:pt x="1553210" y="487337"/>
                  </a:lnTo>
                  <a:lnTo>
                    <a:pt x="1561604" y="486740"/>
                  </a:lnTo>
                  <a:lnTo>
                    <a:pt x="1575409" y="486740"/>
                  </a:lnTo>
                  <a:lnTo>
                    <a:pt x="1583817" y="487337"/>
                  </a:lnTo>
                  <a:lnTo>
                    <a:pt x="1590408" y="487337"/>
                  </a:lnTo>
                  <a:lnTo>
                    <a:pt x="1590408" y="486740"/>
                  </a:lnTo>
                  <a:lnTo>
                    <a:pt x="1590408" y="483146"/>
                  </a:lnTo>
                  <a:lnTo>
                    <a:pt x="1583207" y="483146"/>
                  </a:lnTo>
                  <a:lnTo>
                    <a:pt x="1578406" y="481939"/>
                  </a:lnTo>
                  <a:lnTo>
                    <a:pt x="1578406" y="395020"/>
                  </a:lnTo>
                  <a:lnTo>
                    <a:pt x="1583207" y="394423"/>
                  </a:lnTo>
                  <a:lnTo>
                    <a:pt x="1590408" y="394423"/>
                  </a:lnTo>
                  <a:lnTo>
                    <a:pt x="1590408" y="390829"/>
                  </a:lnTo>
                  <a:lnTo>
                    <a:pt x="1590408" y="390232"/>
                  </a:lnTo>
                  <a:close/>
                </a:path>
                <a:path w="1981200" h="546100">
                  <a:moveTo>
                    <a:pt x="1590408" y="103098"/>
                  </a:moveTo>
                  <a:lnTo>
                    <a:pt x="1586204" y="83210"/>
                  </a:lnTo>
                  <a:lnTo>
                    <a:pt x="1574736" y="68110"/>
                  </a:lnTo>
                  <a:lnTo>
                    <a:pt x="1570609" y="65786"/>
                  </a:lnTo>
                  <a:lnTo>
                    <a:pt x="1570609" y="106095"/>
                  </a:lnTo>
                  <a:lnTo>
                    <a:pt x="1569440" y="121627"/>
                  </a:lnTo>
                  <a:lnTo>
                    <a:pt x="1564906" y="135915"/>
                  </a:lnTo>
                  <a:lnTo>
                    <a:pt x="1555419" y="146392"/>
                  </a:lnTo>
                  <a:lnTo>
                    <a:pt x="1539405" y="150456"/>
                  </a:lnTo>
                  <a:lnTo>
                    <a:pt x="1524431" y="146316"/>
                  </a:lnTo>
                  <a:lnTo>
                    <a:pt x="1513738" y="135394"/>
                  </a:lnTo>
                  <a:lnTo>
                    <a:pt x="1507324" y="119849"/>
                  </a:lnTo>
                  <a:lnTo>
                    <a:pt x="1505191" y="101892"/>
                  </a:lnTo>
                  <a:lnTo>
                    <a:pt x="1506702" y="87782"/>
                  </a:lnTo>
                  <a:lnTo>
                    <a:pt x="1511871" y="74853"/>
                  </a:lnTo>
                  <a:lnTo>
                    <a:pt x="1521650" y="65392"/>
                  </a:lnTo>
                  <a:lnTo>
                    <a:pt x="1537004" y="61734"/>
                  </a:lnTo>
                  <a:lnTo>
                    <a:pt x="1551876" y="65887"/>
                  </a:lnTo>
                  <a:lnTo>
                    <a:pt x="1562354" y="76492"/>
                  </a:lnTo>
                  <a:lnTo>
                    <a:pt x="1568564" y="90817"/>
                  </a:lnTo>
                  <a:lnTo>
                    <a:pt x="1570609" y="106095"/>
                  </a:lnTo>
                  <a:lnTo>
                    <a:pt x="1570609" y="65786"/>
                  </a:lnTo>
                  <a:lnTo>
                    <a:pt x="1563471" y="61734"/>
                  </a:lnTo>
                  <a:lnTo>
                    <a:pt x="1557756" y="58508"/>
                  </a:lnTo>
                  <a:lnTo>
                    <a:pt x="1537004" y="55143"/>
                  </a:lnTo>
                  <a:lnTo>
                    <a:pt x="1516875" y="59156"/>
                  </a:lnTo>
                  <a:lnTo>
                    <a:pt x="1500695" y="70129"/>
                  </a:lnTo>
                  <a:lnTo>
                    <a:pt x="1489900" y="86499"/>
                  </a:lnTo>
                  <a:lnTo>
                    <a:pt x="1485988" y="106692"/>
                  </a:lnTo>
                  <a:lnTo>
                    <a:pt x="1489913" y="126860"/>
                  </a:lnTo>
                  <a:lnTo>
                    <a:pt x="1500771" y="142582"/>
                  </a:lnTo>
                  <a:lnTo>
                    <a:pt x="1517129" y="152806"/>
                  </a:lnTo>
                  <a:lnTo>
                    <a:pt x="1537601" y="156451"/>
                  </a:lnTo>
                  <a:lnTo>
                    <a:pt x="1558518" y="152577"/>
                  </a:lnTo>
                  <a:lnTo>
                    <a:pt x="1561782" y="150456"/>
                  </a:lnTo>
                  <a:lnTo>
                    <a:pt x="1575257" y="141681"/>
                  </a:lnTo>
                  <a:lnTo>
                    <a:pt x="1586382" y="124841"/>
                  </a:lnTo>
                  <a:lnTo>
                    <a:pt x="1590408" y="103098"/>
                  </a:lnTo>
                  <a:close/>
                </a:path>
                <a:path w="1981200" h="546100">
                  <a:moveTo>
                    <a:pt x="1697837" y="279933"/>
                  </a:moveTo>
                  <a:lnTo>
                    <a:pt x="1691246" y="280530"/>
                  </a:lnTo>
                  <a:lnTo>
                    <a:pt x="1664830" y="280530"/>
                  </a:lnTo>
                  <a:lnTo>
                    <a:pt x="1658226" y="279933"/>
                  </a:lnTo>
                  <a:lnTo>
                    <a:pt x="1658226" y="284124"/>
                  </a:lnTo>
                  <a:lnTo>
                    <a:pt x="1661833" y="316496"/>
                  </a:lnTo>
                  <a:lnTo>
                    <a:pt x="1655229" y="316496"/>
                  </a:lnTo>
                  <a:lnTo>
                    <a:pt x="1638185" y="312305"/>
                  </a:lnTo>
                  <a:lnTo>
                    <a:pt x="1626425" y="301358"/>
                  </a:lnTo>
                  <a:lnTo>
                    <a:pt x="1619618" y="286143"/>
                  </a:lnTo>
                  <a:lnTo>
                    <a:pt x="1617421" y="269138"/>
                  </a:lnTo>
                  <a:lnTo>
                    <a:pt x="1619770" y="253072"/>
                  </a:lnTo>
                  <a:lnTo>
                    <a:pt x="1626793" y="239915"/>
                  </a:lnTo>
                  <a:lnTo>
                    <a:pt x="1638439" y="231038"/>
                  </a:lnTo>
                  <a:lnTo>
                    <a:pt x="1654632" y="227774"/>
                  </a:lnTo>
                  <a:lnTo>
                    <a:pt x="1665935" y="228993"/>
                  </a:lnTo>
                  <a:lnTo>
                    <a:pt x="1675333" y="232943"/>
                  </a:lnTo>
                  <a:lnTo>
                    <a:pt x="1682483" y="240169"/>
                  </a:lnTo>
                  <a:lnTo>
                    <a:pt x="1687042" y="251155"/>
                  </a:lnTo>
                  <a:lnTo>
                    <a:pt x="1691246" y="250558"/>
                  </a:lnTo>
                  <a:lnTo>
                    <a:pt x="1689442" y="242760"/>
                  </a:lnTo>
                  <a:lnTo>
                    <a:pt x="1689442" y="227774"/>
                  </a:lnTo>
                  <a:lnTo>
                    <a:pt x="1689442" y="227177"/>
                  </a:lnTo>
                  <a:lnTo>
                    <a:pt x="1684045" y="226580"/>
                  </a:lnTo>
                  <a:lnTo>
                    <a:pt x="1679232" y="225386"/>
                  </a:lnTo>
                  <a:lnTo>
                    <a:pt x="1668437" y="222986"/>
                  </a:lnTo>
                  <a:lnTo>
                    <a:pt x="1662430" y="221780"/>
                  </a:lnTo>
                  <a:lnTo>
                    <a:pt x="1653425" y="221780"/>
                  </a:lnTo>
                  <a:lnTo>
                    <a:pt x="1633156" y="224917"/>
                  </a:lnTo>
                  <a:lnTo>
                    <a:pt x="1615465" y="234226"/>
                  </a:lnTo>
                  <a:lnTo>
                    <a:pt x="1602955" y="249605"/>
                  </a:lnTo>
                  <a:lnTo>
                    <a:pt x="1598218" y="270941"/>
                  </a:lnTo>
                  <a:lnTo>
                    <a:pt x="1602359" y="292900"/>
                  </a:lnTo>
                  <a:lnTo>
                    <a:pt x="1613827" y="309079"/>
                  </a:lnTo>
                  <a:lnTo>
                    <a:pt x="1631137" y="319074"/>
                  </a:lnTo>
                  <a:lnTo>
                    <a:pt x="1652828" y="322491"/>
                  </a:lnTo>
                  <a:lnTo>
                    <a:pt x="1663217" y="322059"/>
                  </a:lnTo>
                  <a:lnTo>
                    <a:pt x="1672932" y="320840"/>
                  </a:lnTo>
                  <a:lnTo>
                    <a:pt x="1682203" y="318947"/>
                  </a:lnTo>
                  <a:lnTo>
                    <a:pt x="1691246" y="316496"/>
                  </a:lnTo>
                  <a:lnTo>
                    <a:pt x="1691246" y="314096"/>
                  </a:lnTo>
                  <a:lnTo>
                    <a:pt x="1688236" y="312305"/>
                  </a:lnTo>
                  <a:lnTo>
                    <a:pt x="1688236" y="286524"/>
                  </a:lnTo>
                  <a:lnTo>
                    <a:pt x="1690636" y="284124"/>
                  </a:lnTo>
                  <a:lnTo>
                    <a:pt x="1697837" y="284124"/>
                  </a:lnTo>
                  <a:lnTo>
                    <a:pt x="1697837" y="280530"/>
                  </a:lnTo>
                  <a:lnTo>
                    <a:pt x="1697837" y="279933"/>
                  </a:lnTo>
                  <a:close/>
                </a:path>
                <a:path w="1981200" h="546100">
                  <a:moveTo>
                    <a:pt x="1753654" y="418401"/>
                  </a:moveTo>
                  <a:lnTo>
                    <a:pt x="1752460" y="410603"/>
                  </a:lnTo>
                  <a:lnTo>
                    <a:pt x="1751863" y="402818"/>
                  </a:lnTo>
                  <a:lnTo>
                    <a:pt x="1752460" y="395020"/>
                  </a:lnTo>
                  <a:lnTo>
                    <a:pt x="1749526" y="394423"/>
                  </a:lnTo>
                  <a:lnTo>
                    <a:pt x="1743722" y="393230"/>
                  </a:lnTo>
                  <a:lnTo>
                    <a:pt x="1736178" y="391045"/>
                  </a:lnTo>
                  <a:lnTo>
                    <a:pt x="1728063" y="389204"/>
                  </a:lnTo>
                  <a:lnTo>
                    <a:pt x="1680133" y="401243"/>
                  </a:lnTo>
                  <a:lnTo>
                    <a:pt x="1664233" y="436981"/>
                  </a:lnTo>
                  <a:lnTo>
                    <a:pt x="1668284" y="460057"/>
                  </a:lnTo>
                  <a:lnTo>
                    <a:pt x="1679536" y="476326"/>
                  </a:lnTo>
                  <a:lnTo>
                    <a:pt x="1696643" y="485952"/>
                  </a:lnTo>
                  <a:lnTo>
                    <a:pt x="1718246" y="489140"/>
                  </a:lnTo>
                  <a:lnTo>
                    <a:pt x="1727695" y="488619"/>
                  </a:lnTo>
                  <a:lnTo>
                    <a:pt x="1736178" y="487260"/>
                  </a:lnTo>
                  <a:lnTo>
                    <a:pt x="1743646" y="485343"/>
                  </a:lnTo>
                  <a:lnTo>
                    <a:pt x="1750060" y="483146"/>
                  </a:lnTo>
                  <a:lnTo>
                    <a:pt x="1750656" y="475348"/>
                  </a:lnTo>
                  <a:lnTo>
                    <a:pt x="1751863" y="468160"/>
                  </a:lnTo>
                  <a:lnTo>
                    <a:pt x="1753654" y="460362"/>
                  </a:lnTo>
                  <a:lnTo>
                    <a:pt x="1750060" y="459765"/>
                  </a:lnTo>
                  <a:lnTo>
                    <a:pt x="1745894" y="469226"/>
                  </a:lnTo>
                  <a:lnTo>
                    <a:pt x="1739709" y="476618"/>
                  </a:lnTo>
                  <a:lnTo>
                    <a:pt x="1731492" y="481431"/>
                  </a:lnTo>
                  <a:lnTo>
                    <a:pt x="1721243" y="483146"/>
                  </a:lnTo>
                  <a:lnTo>
                    <a:pt x="1704454" y="479120"/>
                  </a:lnTo>
                  <a:lnTo>
                    <a:pt x="1692668" y="468528"/>
                  </a:lnTo>
                  <a:lnTo>
                    <a:pt x="1685721" y="453555"/>
                  </a:lnTo>
                  <a:lnTo>
                    <a:pt x="1683435" y="436384"/>
                  </a:lnTo>
                  <a:lnTo>
                    <a:pt x="1685671" y="419709"/>
                  </a:lnTo>
                  <a:lnTo>
                    <a:pt x="1692287" y="406412"/>
                  </a:lnTo>
                  <a:lnTo>
                    <a:pt x="1703184" y="397611"/>
                  </a:lnTo>
                  <a:lnTo>
                    <a:pt x="1718246" y="394423"/>
                  </a:lnTo>
                  <a:lnTo>
                    <a:pt x="1731137" y="396328"/>
                  </a:lnTo>
                  <a:lnTo>
                    <a:pt x="1739925" y="401535"/>
                  </a:lnTo>
                  <a:lnTo>
                    <a:pt x="1745678" y="409346"/>
                  </a:lnTo>
                  <a:lnTo>
                    <a:pt x="1749450" y="418998"/>
                  </a:lnTo>
                  <a:lnTo>
                    <a:pt x="1753654" y="418401"/>
                  </a:lnTo>
                  <a:close/>
                </a:path>
                <a:path w="1981200" h="546100">
                  <a:moveTo>
                    <a:pt x="1847888" y="298513"/>
                  </a:moveTo>
                  <a:lnTo>
                    <a:pt x="1844281" y="297916"/>
                  </a:lnTo>
                  <a:lnTo>
                    <a:pt x="1840471" y="307111"/>
                  </a:lnTo>
                  <a:lnTo>
                    <a:pt x="1834908" y="312153"/>
                  </a:lnTo>
                  <a:lnTo>
                    <a:pt x="1826983" y="314261"/>
                  </a:lnTo>
                  <a:lnTo>
                    <a:pt x="1816074" y="314693"/>
                  </a:lnTo>
                  <a:lnTo>
                    <a:pt x="1799272" y="314693"/>
                  </a:lnTo>
                  <a:lnTo>
                    <a:pt x="1799272" y="273342"/>
                  </a:lnTo>
                  <a:lnTo>
                    <a:pt x="1825078" y="273342"/>
                  </a:lnTo>
                  <a:lnTo>
                    <a:pt x="1825675" y="278726"/>
                  </a:lnTo>
                  <a:lnTo>
                    <a:pt x="1826272" y="287121"/>
                  </a:lnTo>
                  <a:lnTo>
                    <a:pt x="1830476" y="285927"/>
                  </a:lnTo>
                  <a:lnTo>
                    <a:pt x="1830476" y="273342"/>
                  </a:lnTo>
                  <a:lnTo>
                    <a:pt x="1830476" y="266141"/>
                  </a:lnTo>
                  <a:lnTo>
                    <a:pt x="1830476" y="254152"/>
                  </a:lnTo>
                  <a:lnTo>
                    <a:pt x="1826272" y="254152"/>
                  </a:lnTo>
                  <a:lnTo>
                    <a:pt x="1825675" y="261353"/>
                  </a:lnTo>
                  <a:lnTo>
                    <a:pt x="1823872" y="266141"/>
                  </a:lnTo>
                  <a:lnTo>
                    <a:pt x="1799272" y="266141"/>
                  </a:lnTo>
                  <a:lnTo>
                    <a:pt x="1799272" y="230174"/>
                  </a:lnTo>
                  <a:lnTo>
                    <a:pt x="1832876" y="230174"/>
                  </a:lnTo>
                  <a:lnTo>
                    <a:pt x="1834680" y="237375"/>
                  </a:lnTo>
                  <a:lnTo>
                    <a:pt x="1835277" y="246367"/>
                  </a:lnTo>
                  <a:lnTo>
                    <a:pt x="1839480" y="245160"/>
                  </a:lnTo>
                  <a:lnTo>
                    <a:pt x="1838883" y="239166"/>
                  </a:lnTo>
                  <a:lnTo>
                    <a:pt x="1838883" y="230174"/>
                  </a:lnTo>
                  <a:lnTo>
                    <a:pt x="1838883" y="224180"/>
                  </a:lnTo>
                  <a:lnTo>
                    <a:pt x="1838883" y="223583"/>
                  </a:lnTo>
                  <a:lnTo>
                    <a:pt x="1831238" y="223672"/>
                  </a:lnTo>
                  <a:lnTo>
                    <a:pt x="1812798" y="224091"/>
                  </a:lnTo>
                  <a:lnTo>
                    <a:pt x="1803476" y="224180"/>
                  </a:lnTo>
                  <a:lnTo>
                    <a:pt x="1794497" y="224091"/>
                  </a:lnTo>
                  <a:lnTo>
                    <a:pt x="1776552" y="223672"/>
                  </a:lnTo>
                  <a:lnTo>
                    <a:pt x="1769262" y="223583"/>
                  </a:lnTo>
                  <a:lnTo>
                    <a:pt x="1769262" y="227774"/>
                  </a:lnTo>
                  <a:lnTo>
                    <a:pt x="1775866" y="227774"/>
                  </a:lnTo>
                  <a:lnTo>
                    <a:pt x="1781263" y="228981"/>
                  </a:lnTo>
                  <a:lnTo>
                    <a:pt x="1781263" y="315899"/>
                  </a:lnTo>
                  <a:lnTo>
                    <a:pt x="1775866" y="316496"/>
                  </a:lnTo>
                  <a:lnTo>
                    <a:pt x="1769262" y="316496"/>
                  </a:lnTo>
                  <a:lnTo>
                    <a:pt x="1769262" y="320687"/>
                  </a:lnTo>
                  <a:lnTo>
                    <a:pt x="1795932" y="320192"/>
                  </a:lnTo>
                  <a:lnTo>
                    <a:pt x="1805876" y="320090"/>
                  </a:lnTo>
                  <a:lnTo>
                    <a:pt x="1815820" y="320192"/>
                  </a:lnTo>
                  <a:lnTo>
                    <a:pt x="1843087" y="320687"/>
                  </a:lnTo>
                  <a:lnTo>
                    <a:pt x="1843227" y="320090"/>
                  </a:lnTo>
                  <a:lnTo>
                    <a:pt x="1844586" y="314693"/>
                  </a:lnTo>
                  <a:lnTo>
                    <a:pt x="1844878" y="313499"/>
                  </a:lnTo>
                  <a:lnTo>
                    <a:pt x="1846084" y="305701"/>
                  </a:lnTo>
                  <a:lnTo>
                    <a:pt x="1847888" y="298513"/>
                  </a:lnTo>
                  <a:close/>
                </a:path>
                <a:path w="1981200" h="546100">
                  <a:moveTo>
                    <a:pt x="1922907" y="386626"/>
                  </a:moveTo>
                  <a:lnTo>
                    <a:pt x="1919300" y="386029"/>
                  </a:lnTo>
                  <a:lnTo>
                    <a:pt x="1919300" y="390232"/>
                  </a:lnTo>
                  <a:lnTo>
                    <a:pt x="1833473" y="390232"/>
                  </a:lnTo>
                  <a:lnTo>
                    <a:pt x="1832279" y="386029"/>
                  </a:lnTo>
                  <a:lnTo>
                    <a:pt x="1828673" y="386029"/>
                  </a:lnTo>
                  <a:lnTo>
                    <a:pt x="1828673" y="394423"/>
                  </a:lnTo>
                  <a:lnTo>
                    <a:pt x="1828177" y="397421"/>
                  </a:lnTo>
                  <a:lnTo>
                    <a:pt x="1827479" y="402221"/>
                  </a:lnTo>
                  <a:lnTo>
                    <a:pt x="1826971" y="405218"/>
                  </a:lnTo>
                  <a:lnTo>
                    <a:pt x="1826272" y="410006"/>
                  </a:lnTo>
                  <a:lnTo>
                    <a:pt x="1830476" y="410006"/>
                  </a:lnTo>
                  <a:lnTo>
                    <a:pt x="1832279" y="399821"/>
                  </a:lnTo>
                  <a:lnTo>
                    <a:pt x="1832876" y="397421"/>
                  </a:lnTo>
                  <a:lnTo>
                    <a:pt x="1865884" y="397421"/>
                  </a:lnTo>
                  <a:lnTo>
                    <a:pt x="1865884" y="481939"/>
                  </a:lnTo>
                  <a:lnTo>
                    <a:pt x="1862289" y="483146"/>
                  </a:lnTo>
                  <a:lnTo>
                    <a:pt x="1852079" y="483146"/>
                  </a:lnTo>
                  <a:lnTo>
                    <a:pt x="1852079" y="487337"/>
                  </a:lnTo>
                  <a:lnTo>
                    <a:pt x="1857489" y="487337"/>
                  </a:lnTo>
                  <a:lnTo>
                    <a:pt x="1867090" y="486740"/>
                  </a:lnTo>
                  <a:lnTo>
                    <a:pt x="1882686" y="486740"/>
                  </a:lnTo>
                  <a:lnTo>
                    <a:pt x="1892896" y="487337"/>
                  </a:lnTo>
                  <a:lnTo>
                    <a:pt x="1898294" y="487337"/>
                  </a:lnTo>
                  <a:lnTo>
                    <a:pt x="1898294" y="486740"/>
                  </a:lnTo>
                  <a:lnTo>
                    <a:pt x="1898294" y="483146"/>
                  </a:lnTo>
                  <a:lnTo>
                    <a:pt x="1888693" y="483146"/>
                  </a:lnTo>
                  <a:lnTo>
                    <a:pt x="1883892" y="481342"/>
                  </a:lnTo>
                  <a:lnTo>
                    <a:pt x="1883892" y="397421"/>
                  </a:lnTo>
                  <a:lnTo>
                    <a:pt x="1915706" y="397421"/>
                  </a:lnTo>
                  <a:lnTo>
                    <a:pt x="1916899" y="405218"/>
                  </a:lnTo>
                  <a:lnTo>
                    <a:pt x="1916899" y="410603"/>
                  </a:lnTo>
                  <a:lnTo>
                    <a:pt x="1921103" y="408813"/>
                  </a:lnTo>
                  <a:lnTo>
                    <a:pt x="1921192" y="397421"/>
                  </a:lnTo>
                  <a:lnTo>
                    <a:pt x="1921611" y="394423"/>
                  </a:lnTo>
                  <a:lnTo>
                    <a:pt x="1922297" y="390232"/>
                  </a:lnTo>
                  <a:lnTo>
                    <a:pt x="1922907" y="386626"/>
                  </a:lnTo>
                  <a:close/>
                </a:path>
                <a:path w="1981200" h="546100">
                  <a:moveTo>
                    <a:pt x="1981123" y="293712"/>
                  </a:moveTo>
                  <a:lnTo>
                    <a:pt x="1974557" y="275069"/>
                  </a:lnTo>
                  <a:lnTo>
                    <a:pt x="1960118" y="265023"/>
                  </a:lnTo>
                  <a:lnTo>
                    <a:pt x="1945665" y="256882"/>
                  </a:lnTo>
                  <a:lnTo>
                    <a:pt x="1939112" y="243967"/>
                  </a:lnTo>
                  <a:lnTo>
                    <a:pt x="1939112" y="233172"/>
                  </a:lnTo>
                  <a:lnTo>
                    <a:pt x="1945106" y="226580"/>
                  </a:lnTo>
                  <a:lnTo>
                    <a:pt x="1966112" y="226580"/>
                  </a:lnTo>
                  <a:lnTo>
                    <a:pt x="1971509" y="235572"/>
                  </a:lnTo>
                  <a:lnTo>
                    <a:pt x="1972716" y="244563"/>
                  </a:lnTo>
                  <a:lnTo>
                    <a:pt x="1976920" y="243967"/>
                  </a:lnTo>
                  <a:lnTo>
                    <a:pt x="1975713" y="236766"/>
                  </a:lnTo>
                  <a:lnTo>
                    <a:pt x="1975116" y="230174"/>
                  </a:lnTo>
                  <a:lnTo>
                    <a:pt x="1975116" y="226580"/>
                  </a:lnTo>
                  <a:lnTo>
                    <a:pt x="1975116" y="223583"/>
                  </a:lnTo>
                  <a:lnTo>
                    <a:pt x="1970913" y="223583"/>
                  </a:lnTo>
                  <a:lnTo>
                    <a:pt x="1958911" y="221780"/>
                  </a:lnTo>
                  <a:lnTo>
                    <a:pt x="1955317" y="221780"/>
                  </a:lnTo>
                  <a:lnTo>
                    <a:pt x="1942934" y="223748"/>
                  </a:lnTo>
                  <a:lnTo>
                    <a:pt x="1933257" y="229425"/>
                  </a:lnTo>
                  <a:lnTo>
                    <a:pt x="1926958" y="238480"/>
                  </a:lnTo>
                  <a:lnTo>
                    <a:pt x="1924697" y="250558"/>
                  </a:lnTo>
                  <a:lnTo>
                    <a:pt x="1931085" y="269125"/>
                  </a:lnTo>
                  <a:lnTo>
                    <a:pt x="1945106" y="279107"/>
                  </a:lnTo>
                  <a:lnTo>
                    <a:pt x="1959140" y="287401"/>
                  </a:lnTo>
                  <a:lnTo>
                    <a:pt x="1965515" y="300913"/>
                  </a:lnTo>
                  <a:lnTo>
                    <a:pt x="1965515" y="310502"/>
                  </a:lnTo>
                  <a:lnTo>
                    <a:pt x="1957717" y="316496"/>
                  </a:lnTo>
                  <a:lnTo>
                    <a:pt x="1948103" y="316496"/>
                  </a:lnTo>
                  <a:lnTo>
                    <a:pt x="1939417" y="314718"/>
                  </a:lnTo>
                  <a:lnTo>
                    <a:pt x="1933028" y="309905"/>
                  </a:lnTo>
                  <a:lnTo>
                    <a:pt x="1928787" y="302844"/>
                  </a:lnTo>
                  <a:lnTo>
                    <a:pt x="1926501" y="294322"/>
                  </a:lnTo>
                  <a:lnTo>
                    <a:pt x="1922907" y="295516"/>
                  </a:lnTo>
                  <a:lnTo>
                    <a:pt x="1923503" y="302704"/>
                  </a:lnTo>
                  <a:lnTo>
                    <a:pt x="1924697" y="309308"/>
                  </a:lnTo>
                  <a:lnTo>
                    <a:pt x="1925307" y="316496"/>
                  </a:lnTo>
                  <a:lnTo>
                    <a:pt x="1931911" y="320090"/>
                  </a:lnTo>
                  <a:lnTo>
                    <a:pt x="1939709" y="322491"/>
                  </a:lnTo>
                  <a:lnTo>
                    <a:pt x="1947506" y="322491"/>
                  </a:lnTo>
                  <a:lnTo>
                    <a:pt x="1960105" y="320687"/>
                  </a:lnTo>
                  <a:lnTo>
                    <a:pt x="1968449" y="316496"/>
                  </a:lnTo>
                  <a:lnTo>
                    <a:pt x="1970836" y="315302"/>
                  </a:lnTo>
                  <a:lnTo>
                    <a:pt x="1978317" y="306311"/>
                  </a:lnTo>
                  <a:lnTo>
                    <a:pt x="1981123" y="29371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144000" y="6178295"/>
              <a:ext cx="1158239" cy="647699"/>
            </a:xfrm>
            <a:prstGeom prst="rect">
              <a:avLst/>
            </a:prstGeom>
          </p:spPr>
        </p:pic>
        <p:pic>
          <p:nvPicPr>
            <p:cNvPr id="25" name="object 2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439400" y="6153911"/>
              <a:ext cx="1158240" cy="672084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7115985" y="1624075"/>
            <a:ext cx="4408805" cy="2184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2800" spc="-35" dirty="0">
                <a:solidFill>
                  <a:srgbClr val="001F5F"/>
                </a:solidFill>
                <a:latin typeface="Arial"/>
                <a:cs typeface="Arial"/>
              </a:rPr>
              <a:t>View</a:t>
            </a:r>
            <a:r>
              <a:rPr sz="2800" spc="-1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sz="2800" spc="-10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list</a:t>
            </a:r>
            <a:r>
              <a:rPr sz="2800" spc="-1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of</a:t>
            </a:r>
            <a:r>
              <a:rPr sz="2800" spc="-114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students</a:t>
            </a:r>
            <a:r>
              <a:rPr sz="2800" spc="8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001F5F"/>
                </a:solidFill>
                <a:latin typeface="Arial"/>
                <a:cs typeface="Arial"/>
              </a:rPr>
              <a:t>that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you</a:t>
            </a:r>
            <a:r>
              <a:rPr sz="2800" spc="-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are</a:t>
            </a:r>
            <a:r>
              <a:rPr sz="2800" spc="-1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001F5F"/>
                </a:solidFill>
                <a:latin typeface="Arial"/>
                <a:cs typeface="Arial"/>
              </a:rPr>
              <a:t>assigned</a:t>
            </a:r>
            <a:r>
              <a:rPr sz="2800" spc="2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to</a:t>
            </a:r>
            <a:r>
              <a:rPr sz="2800" spc="-1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Arial"/>
                <a:cs typeface="Arial"/>
              </a:rPr>
              <a:t>review.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050">
              <a:latin typeface="Arial"/>
              <a:cs typeface="Arial"/>
            </a:endParaRPr>
          </a:p>
          <a:p>
            <a:pPr marL="439420" marR="430530" algn="ctr">
              <a:lnSpc>
                <a:spcPct val="100000"/>
              </a:lnSpc>
            </a:pPr>
            <a:r>
              <a:rPr sz="2800" i="1" dirty="0">
                <a:solidFill>
                  <a:srgbClr val="001F5F"/>
                </a:solidFill>
                <a:latin typeface="Arial"/>
                <a:cs typeface="Arial"/>
              </a:rPr>
              <a:t>All</a:t>
            </a:r>
            <a:r>
              <a:rPr sz="2800" i="1" spc="-1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i="1" spc="-40" dirty="0">
                <a:solidFill>
                  <a:srgbClr val="001F5F"/>
                </a:solidFill>
                <a:latin typeface="Arial"/>
                <a:cs typeface="Arial"/>
              </a:rPr>
              <a:t>applicants</a:t>
            </a:r>
            <a:r>
              <a:rPr sz="2800" i="1" spc="-1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001F5F"/>
                </a:solidFill>
                <a:latin typeface="Arial"/>
                <a:cs typeface="Arial"/>
              </a:rPr>
              <a:t>are</a:t>
            </a:r>
            <a:r>
              <a:rPr sz="2800" i="1" spc="-1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i="1" spc="-10" dirty="0">
                <a:solidFill>
                  <a:srgbClr val="001F5F"/>
                </a:solidFill>
                <a:latin typeface="Arial"/>
                <a:cs typeface="Arial"/>
              </a:rPr>
              <a:t>listed anonymously.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27" name="object 2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13004" y="1121663"/>
            <a:ext cx="5454396" cy="4748784"/>
          </a:xfrm>
          <a:prstGeom prst="rect">
            <a:avLst/>
          </a:prstGeom>
        </p:spPr>
      </p:pic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5208D494-846D-E979-1D41-C0976E93BB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159" y="253177"/>
            <a:ext cx="5175885" cy="902335"/>
            <a:chOff x="41148" y="260604"/>
            <a:chExt cx="5175885" cy="902335"/>
          </a:xfrm>
        </p:grpSpPr>
        <p:pic>
          <p:nvPicPr>
            <p:cNvPr id="3" name="object 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148" y="260604"/>
              <a:ext cx="1417319" cy="90220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8700" y="260604"/>
              <a:ext cx="880871" cy="90220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79803" y="260605"/>
              <a:ext cx="1946147" cy="90220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87040" y="260605"/>
              <a:ext cx="2229611" cy="90220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2E5496"/>
                </a:solidFill>
              </a:rPr>
              <a:t>Step</a:t>
            </a:r>
            <a:r>
              <a:rPr sz="3200" spc="-45" dirty="0">
                <a:solidFill>
                  <a:srgbClr val="2E5496"/>
                </a:solidFill>
              </a:rPr>
              <a:t> </a:t>
            </a:r>
            <a:r>
              <a:rPr sz="3200" dirty="0">
                <a:solidFill>
                  <a:srgbClr val="2E5496"/>
                </a:solidFill>
              </a:rPr>
              <a:t>5.</a:t>
            </a:r>
            <a:r>
              <a:rPr sz="3200" spc="-20" dirty="0">
                <a:solidFill>
                  <a:srgbClr val="2E5496"/>
                </a:solidFill>
              </a:rPr>
              <a:t> </a:t>
            </a:r>
            <a:r>
              <a:rPr sz="3200" dirty="0">
                <a:solidFill>
                  <a:srgbClr val="2E5496"/>
                </a:solidFill>
              </a:rPr>
              <a:t>Review</a:t>
            </a:r>
            <a:r>
              <a:rPr sz="3200" spc="-90" dirty="0">
                <a:solidFill>
                  <a:srgbClr val="2E5496"/>
                </a:solidFill>
              </a:rPr>
              <a:t> </a:t>
            </a:r>
            <a:r>
              <a:rPr lang="en-US" sz="3200" spc="-10" dirty="0">
                <a:solidFill>
                  <a:srgbClr val="2E5496"/>
                </a:solidFill>
              </a:rPr>
              <a:t>students</a:t>
            </a:r>
            <a:endParaRPr sz="3200" dirty="0"/>
          </a:p>
        </p:txBody>
      </p:sp>
      <p:grpSp>
        <p:nvGrpSpPr>
          <p:cNvPr id="8" name="object 8"/>
          <p:cNvGrpSpPr>
            <a:grpSpLocks noGrp="1" noUngrp="1" noRot="1" noMove="1" noResize="1"/>
          </p:cNvGrpSpPr>
          <p:nvPr/>
        </p:nvGrpSpPr>
        <p:grpSpPr>
          <a:xfrm>
            <a:off x="0" y="6144767"/>
            <a:ext cx="12192000" cy="713740"/>
            <a:chOff x="0" y="6144767"/>
            <a:chExt cx="12192000" cy="713740"/>
          </a:xfrm>
        </p:grpSpPr>
        <p:pic>
          <p:nvPicPr>
            <p:cNvPr id="9" name="object 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6144767"/>
              <a:ext cx="12191998" cy="713231"/>
            </a:xfrm>
            <a:prstGeom prst="rect">
              <a:avLst/>
            </a:prstGeom>
          </p:spPr>
        </p:pic>
        <p:sp>
          <p:nvSpPr>
            <p:cNvPr id="10" name="object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8200" y="6225552"/>
              <a:ext cx="1981200" cy="546100"/>
            </a:xfrm>
            <a:custGeom>
              <a:avLst/>
              <a:gdLst/>
              <a:ahLst/>
              <a:cxnLst/>
              <a:rect l="l" t="t" r="r" b="b"/>
              <a:pathLst>
                <a:path w="1981200" h="546100">
                  <a:moveTo>
                    <a:pt x="549744" y="333286"/>
                  </a:moveTo>
                  <a:lnTo>
                    <a:pt x="542531" y="333286"/>
                  </a:lnTo>
                  <a:lnTo>
                    <a:pt x="498576" y="324434"/>
                  </a:lnTo>
                  <a:lnTo>
                    <a:pt x="462711" y="300316"/>
                  </a:lnTo>
                  <a:lnTo>
                    <a:pt x="438556" y="264490"/>
                  </a:lnTo>
                  <a:lnTo>
                    <a:pt x="429704" y="220586"/>
                  </a:lnTo>
                  <a:lnTo>
                    <a:pt x="429704" y="218782"/>
                  </a:lnTo>
                  <a:lnTo>
                    <a:pt x="390093" y="218782"/>
                  </a:lnTo>
                  <a:lnTo>
                    <a:pt x="374624" y="181864"/>
                  </a:lnTo>
                  <a:lnTo>
                    <a:pt x="348691" y="150901"/>
                  </a:lnTo>
                  <a:lnTo>
                    <a:pt x="314642" y="129603"/>
                  </a:lnTo>
                  <a:lnTo>
                    <a:pt x="274866" y="121678"/>
                  </a:lnTo>
                  <a:lnTo>
                    <a:pt x="234734" y="129603"/>
                  </a:lnTo>
                  <a:lnTo>
                    <a:pt x="200520" y="150901"/>
                  </a:lnTo>
                  <a:lnTo>
                    <a:pt x="174523" y="181864"/>
                  </a:lnTo>
                  <a:lnTo>
                    <a:pt x="159042" y="218782"/>
                  </a:lnTo>
                  <a:lnTo>
                    <a:pt x="119430" y="218782"/>
                  </a:lnTo>
                  <a:lnTo>
                    <a:pt x="119430" y="220586"/>
                  </a:lnTo>
                  <a:lnTo>
                    <a:pt x="110578" y="264490"/>
                  </a:lnTo>
                  <a:lnTo>
                    <a:pt x="86410" y="300316"/>
                  </a:lnTo>
                  <a:lnTo>
                    <a:pt x="50558" y="324434"/>
                  </a:lnTo>
                  <a:lnTo>
                    <a:pt x="6591" y="333286"/>
                  </a:lnTo>
                  <a:lnTo>
                    <a:pt x="0" y="333286"/>
                  </a:lnTo>
                  <a:lnTo>
                    <a:pt x="0" y="546074"/>
                  </a:lnTo>
                  <a:lnTo>
                    <a:pt x="549744" y="546074"/>
                  </a:lnTo>
                  <a:lnTo>
                    <a:pt x="549744" y="333286"/>
                  </a:lnTo>
                  <a:close/>
                </a:path>
                <a:path w="1981200" h="546100">
                  <a:moveTo>
                    <a:pt x="549744" y="12"/>
                  </a:moveTo>
                  <a:lnTo>
                    <a:pt x="0" y="12"/>
                  </a:lnTo>
                  <a:lnTo>
                    <a:pt x="0" y="296710"/>
                  </a:lnTo>
                  <a:lnTo>
                    <a:pt x="6591" y="296710"/>
                  </a:lnTo>
                  <a:lnTo>
                    <a:pt x="36233" y="290728"/>
                  </a:lnTo>
                  <a:lnTo>
                    <a:pt x="60464" y="274459"/>
                  </a:lnTo>
                  <a:lnTo>
                    <a:pt x="76809" y="250431"/>
                  </a:lnTo>
                  <a:lnTo>
                    <a:pt x="82816" y="221183"/>
                  </a:lnTo>
                  <a:lnTo>
                    <a:pt x="82816" y="182219"/>
                  </a:lnTo>
                  <a:lnTo>
                    <a:pt x="132626" y="182219"/>
                  </a:lnTo>
                  <a:lnTo>
                    <a:pt x="157213" y="142773"/>
                  </a:lnTo>
                  <a:lnTo>
                    <a:pt x="190690" y="112090"/>
                  </a:lnTo>
                  <a:lnTo>
                    <a:pt x="230695" y="92189"/>
                  </a:lnTo>
                  <a:lnTo>
                    <a:pt x="274866" y="85115"/>
                  </a:lnTo>
                  <a:lnTo>
                    <a:pt x="318770" y="92189"/>
                  </a:lnTo>
                  <a:lnTo>
                    <a:pt x="358736" y="112090"/>
                  </a:lnTo>
                  <a:lnTo>
                    <a:pt x="392176" y="142773"/>
                  </a:lnTo>
                  <a:lnTo>
                    <a:pt x="416509" y="182219"/>
                  </a:lnTo>
                  <a:lnTo>
                    <a:pt x="466318" y="182219"/>
                  </a:lnTo>
                  <a:lnTo>
                    <a:pt x="466432" y="221183"/>
                  </a:lnTo>
                  <a:lnTo>
                    <a:pt x="488670" y="274383"/>
                  </a:lnTo>
                  <a:lnTo>
                    <a:pt x="542531" y="296710"/>
                  </a:lnTo>
                  <a:lnTo>
                    <a:pt x="549744" y="296710"/>
                  </a:lnTo>
                  <a:lnTo>
                    <a:pt x="549744" y="85115"/>
                  </a:lnTo>
                  <a:lnTo>
                    <a:pt x="549744" y="12"/>
                  </a:lnTo>
                  <a:close/>
                </a:path>
                <a:path w="1981200" h="546100">
                  <a:moveTo>
                    <a:pt x="675170" y="0"/>
                  </a:moveTo>
                  <a:lnTo>
                    <a:pt x="668566" y="0"/>
                  </a:lnTo>
                  <a:lnTo>
                    <a:pt x="668566" y="546087"/>
                  </a:lnTo>
                  <a:lnTo>
                    <a:pt x="675170" y="546087"/>
                  </a:lnTo>
                  <a:lnTo>
                    <a:pt x="675170" y="0"/>
                  </a:lnTo>
                  <a:close/>
                </a:path>
                <a:path w="1981200" h="546100">
                  <a:moveTo>
                    <a:pt x="887628" y="293712"/>
                  </a:moveTo>
                  <a:lnTo>
                    <a:pt x="883424" y="293712"/>
                  </a:lnTo>
                  <a:lnTo>
                    <a:pt x="879614" y="303098"/>
                  </a:lnTo>
                  <a:lnTo>
                    <a:pt x="873594" y="310273"/>
                  </a:lnTo>
                  <a:lnTo>
                    <a:pt x="865454" y="314871"/>
                  </a:lnTo>
                  <a:lnTo>
                    <a:pt x="855218" y="316496"/>
                  </a:lnTo>
                  <a:lnTo>
                    <a:pt x="838428" y="312483"/>
                  </a:lnTo>
                  <a:lnTo>
                    <a:pt x="826643" y="301879"/>
                  </a:lnTo>
                  <a:lnTo>
                    <a:pt x="819683" y="286905"/>
                  </a:lnTo>
                  <a:lnTo>
                    <a:pt x="817410" y="269735"/>
                  </a:lnTo>
                  <a:lnTo>
                    <a:pt x="819645" y="253072"/>
                  </a:lnTo>
                  <a:lnTo>
                    <a:pt x="826262" y="239763"/>
                  </a:lnTo>
                  <a:lnTo>
                    <a:pt x="837158" y="230962"/>
                  </a:lnTo>
                  <a:lnTo>
                    <a:pt x="852220" y="227774"/>
                  </a:lnTo>
                  <a:lnTo>
                    <a:pt x="865111" y="229768"/>
                  </a:lnTo>
                  <a:lnTo>
                    <a:pt x="873899" y="235127"/>
                  </a:lnTo>
                  <a:lnTo>
                    <a:pt x="879652" y="242951"/>
                  </a:lnTo>
                  <a:lnTo>
                    <a:pt x="883424" y="252361"/>
                  </a:lnTo>
                  <a:lnTo>
                    <a:pt x="887031" y="251752"/>
                  </a:lnTo>
                  <a:lnTo>
                    <a:pt x="885825" y="236169"/>
                  </a:lnTo>
                  <a:lnTo>
                    <a:pt x="886434" y="228981"/>
                  </a:lnTo>
                  <a:lnTo>
                    <a:pt x="881532" y="227774"/>
                  </a:lnTo>
                  <a:lnTo>
                    <a:pt x="877697" y="226847"/>
                  </a:lnTo>
                  <a:lnTo>
                    <a:pt x="870153" y="224485"/>
                  </a:lnTo>
                  <a:lnTo>
                    <a:pt x="862037" y="222567"/>
                  </a:lnTo>
                  <a:lnTo>
                    <a:pt x="814108" y="234670"/>
                  </a:lnTo>
                  <a:lnTo>
                    <a:pt x="798207" y="270941"/>
                  </a:lnTo>
                  <a:lnTo>
                    <a:pt x="802259" y="293662"/>
                  </a:lnTo>
                  <a:lnTo>
                    <a:pt x="813511" y="309753"/>
                  </a:lnTo>
                  <a:lnTo>
                    <a:pt x="830618" y="319328"/>
                  </a:lnTo>
                  <a:lnTo>
                    <a:pt x="852220" y="322491"/>
                  </a:lnTo>
                  <a:lnTo>
                    <a:pt x="861402" y="322059"/>
                  </a:lnTo>
                  <a:lnTo>
                    <a:pt x="869924" y="320840"/>
                  </a:lnTo>
                  <a:lnTo>
                    <a:pt x="877544" y="318947"/>
                  </a:lnTo>
                  <a:lnTo>
                    <a:pt x="884021" y="316496"/>
                  </a:lnTo>
                  <a:lnTo>
                    <a:pt x="884631" y="308698"/>
                  </a:lnTo>
                  <a:lnTo>
                    <a:pt x="885825" y="301510"/>
                  </a:lnTo>
                  <a:lnTo>
                    <a:pt x="887628" y="293712"/>
                  </a:lnTo>
                  <a:close/>
                </a:path>
                <a:path w="1981200" h="546100">
                  <a:moveTo>
                    <a:pt x="890625" y="149847"/>
                  </a:moveTo>
                  <a:lnTo>
                    <a:pt x="885228" y="149847"/>
                  </a:lnTo>
                  <a:lnTo>
                    <a:pt x="882230" y="148653"/>
                  </a:lnTo>
                  <a:lnTo>
                    <a:pt x="881024" y="144462"/>
                  </a:lnTo>
                  <a:lnTo>
                    <a:pt x="879221" y="140258"/>
                  </a:lnTo>
                  <a:lnTo>
                    <a:pt x="875626" y="130670"/>
                  </a:lnTo>
                  <a:lnTo>
                    <a:pt x="871791" y="119875"/>
                  </a:lnTo>
                  <a:lnTo>
                    <a:pt x="869010" y="112090"/>
                  </a:lnTo>
                  <a:lnTo>
                    <a:pt x="855154" y="73126"/>
                  </a:lnTo>
                  <a:lnTo>
                    <a:pt x="849820" y="58140"/>
                  </a:lnTo>
                  <a:lnTo>
                    <a:pt x="849820" y="112090"/>
                  </a:lnTo>
                  <a:lnTo>
                    <a:pt x="824014" y="112090"/>
                  </a:lnTo>
                  <a:lnTo>
                    <a:pt x="836612" y="73126"/>
                  </a:lnTo>
                  <a:lnTo>
                    <a:pt x="837209" y="73126"/>
                  </a:lnTo>
                  <a:lnTo>
                    <a:pt x="849820" y="112090"/>
                  </a:lnTo>
                  <a:lnTo>
                    <a:pt x="849820" y="58140"/>
                  </a:lnTo>
                  <a:lnTo>
                    <a:pt x="849820" y="56934"/>
                  </a:lnTo>
                  <a:lnTo>
                    <a:pt x="848614" y="54546"/>
                  </a:lnTo>
                  <a:lnTo>
                    <a:pt x="848614" y="53936"/>
                  </a:lnTo>
                  <a:lnTo>
                    <a:pt x="847420" y="53936"/>
                  </a:lnTo>
                  <a:lnTo>
                    <a:pt x="846823" y="54546"/>
                  </a:lnTo>
                  <a:lnTo>
                    <a:pt x="838415" y="58737"/>
                  </a:lnTo>
                  <a:lnTo>
                    <a:pt x="834212" y="59931"/>
                  </a:lnTo>
                  <a:lnTo>
                    <a:pt x="833018" y="65328"/>
                  </a:lnTo>
                  <a:lnTo>
                    <a:pt x="830618" y="72529"/>
                  </a:lnTo>
                  <a:lnTo>
                    <a:pt x="828814" y="77317"/>
                  </a:lnTo>
                  <a:lnTo>
                    <a:pt x="806602" y="140855"/>
                  </a:lnTo>
                  <a:lnTo>
                    <a:pt x="804811" y="146850"/>
                  </a:lnTo>
                  <a:lnTo>
                    <a:pt x="800011" y="149847"/>
                  </a:lnTo>
                  <a:lnTo>
                    <a:pt x="794004" y="149847"/>
                  </a:lnTo>
                  <a:lnTo>
                    <a:pt x="794004" y="154051"/>
                  </a:lnTo>
                  <a:lnTo>
                    <a:pt x="798804" y="154051"/>
                  </a:lnTo>
                  <a:lnTo>
                    <a:pt x="803605" y="153454"/>
                  </a:lnTo>
                  <a:lnTo>
                    <a:pt x="814412" y="153454"/>
                  </a:lnTo>
                  <a:lnTo>
                    <a:pt x="820407" y="154051"/>
                  </a:lnTo>
                  <a:lnTo>
                    <a:pt x="825817" y="154051"/>
                  </a:lnTo>
                  <a:lnTo>
                    <a:pt x="825817" y="153454"/>
                  </a:lnTo>
                  <a:lnTo>
                    <a:pt x="825817" y="149847"/>
                  </a:lnTo>
                  <a:lnTo>
                    <a:pt x="819810" y="149847"/>
                  </a:lnTo>
                  <a:lnTo>
                    <a:pt x="813803" y="149250"/>
                  </a:lnTo>
                  <a:lnTo>
                    <a:pt x="813803" y="142659"/>
                  </a:lnTo>
                  <a:lnTo>
                    <a:pt x="815606" y="139065"/>
                  </a:lnTo>
                  <a:lnTo>
                    <a:pt x="816813" y="134264"/>
                  </a:lnTo>
                  <a:lnTo>
                    <a:pt x="821016" y="119875"/>
                  </a:lnTo>
                  <a:lnTo>
                    <a:pt x="852817" y="119875"/>
                  </a:lnTo>
                  <a:lnTo>
                    <a:pt x="858215" y="136067"/>
                  </a:lnTo>
                  <a:lnTo>
                    <a:pt x="859421" y="140258"/>
                  </a:lnTo>
                  <a:lnTo>
                    <a:pt x="861225" y="144462"/>
                  </a:lnTo>
                  <a:lnTo>
                    <a:pt x="861225" y="149250"/>
                  </a:lnTo>
                  <a:lnTo>
                    <a:pt x="855814" y="149847"/>
                  </a:lnTo>
                  <a:lnTo>
                    <a:pt x="851014" y="149847"/>
                  </a:lnTo>
                  <a:lnTo>
                    <a:pt x="851014" y="154051"/>
                  </a:lnTo>
                  <a:lnTo>
                    <a:pt x="857618" y="154051"/>
                  </a:lnTo>
                  <a:lnTo>
                    <a:pt x="864819" y="153454"/>
                  </a:lnTo>
                  <a:lnTo>
                    <a:pt x="878027" y="153454"/>
                  </a:lnTo>
                  <a:lnTo>
                    <a:pt x="884631" y="154051"/>
                  </a:lnTo>
                  <a:lnTo>
                    <a:pt x="890625" y="154051"/>
                  </a:lnTo>
                  <a:lnTo>
                    <a:pt x="890625" y="153454"/>
                  </a:lnTo>
                  <a:lnTo>
                    <a:pt x="890625" y="149847"/>
                  </a:lnTo>
                  <a:close/>
                </a:path>
                <a:path w="1981200" h="546100">
                  <a:moveTo>
                    <a:pt x="894829" y="438188"/>
                  </a:moveTo>
                  <a:lnTo>
                    <a:pt x="891019" y="418553"/>
                  </a:lnTo>
                  <a:lnTo>
                    <a:pt x="880046" y="403415"/>
                  </a:lnTo>
                  <a:lnTo>
                    <a:pt x="875030" y="400608"/>
                  </a:lnTo>
                  <a:lnTo>
                    <a:pt x="875030" y="441185"/>
                  </a:lnTo>
                  <a:lnTo>
                    <a:pt x="872769" y="456399"/>
                  </a:lnTo>
                  <a:lnTo>
                    <a:pt x="866025" y="469430"/>
                  </a:lnTo>
                  <a:lnTo>
                    <a:pt x="854773" y="478523"/>
                  </a:lnTo>
                  <a:lnTo>
                    <a:pt x="839012" y="481939"/>
                  </a:lnTo>
                  <a:lnTo>
                    <a:pt x="829411" y="481939"/>
                  </a:lnTo>
                  <a:lnTo>
                    <a:pt x="824611" y="480745"/>
                  </a:lnTo>
                  <a:lnTo>
                    <a:pt x="824611" y="396227"/>
                  </a:lnTo>
                  <a:lnTo>
                    <a:pt x="827608" y="395617"/>
                  </a:lnTo>
                  <a:lnTo>
                    <a:pt x="831215" y="395020"/>
                  </a:lnTo>
                  <a:lnTo>
                    <a:pt x="834212" y="395020"/>
                  </a:lnTo>
                  <a:lnTo>
                    <a:pt x="849960" y="397090"/>
                  </a:lnTo>
                  <a:lnTo>
                    <a:pt x="862952" y="404393"/>
                  </a:lnTo>
                  <a:lnTo>
                    <a:pt x="871766" y="418541"/>
                  </a:lnTo>
                  <a:lnTo>
                    <a:pt x="875030" y="441185"/>
                  </a:lnTo>
                  <a:lnTo>
                    <a:pt x="875030" y="400608"/>
                  </a:lnTo>
                  <a:lnTo>
                    <a:pt x="865085" y="395020"/>
                  </a:lnTo>
                  <a:lnTo>
                    <a:pt x="862672" y="393674"/>
                  </a:lnTo>
                  <a:lnTo>
                    <a:pt x="843622" y="390829"/>
                  </a:lnTo>
                  <a:lnTo>
                    <a:pt x="839609" y="390232"/>
                  </a:lnTo>
                  <a:lnTo>
                    <a:pt x="833615" y="390232"/>
                  </a:lnTo>
                  <a:lnTo>
                    <a:pt x="825817" y="390829"/>
                  </a:lnTo>
                  <a:lnTo>
                    <a:pt x="808405" y="390829"/>
                  </a:lnTo>
                  <a:lnTo>
                    <a:pt x="798804" y="390232"/>
                  </a:lnTo>
                  <a:lnTo>
                    <a:pt x="794600" y="390232"/>
                  </a:lnTo>
                  <a:lnTo>
                    <a:pt x="794600" y="394423"/>
                  </a:lnTo>
                  <a:lnTo>
                    <a:pt x="801801" y="394423"/>
                  </a:lnTo>
                  <a:lnTo>
                    <a:pt x="807212" y="395020"/>
                  </a:lnTo>
                  <a:lnTo>
                    <a:pt x="807212" y="481939"/>
                  </a:lnTo>
                  <a:lnTo>
                    <a:pt x="801801" y="483146"/>
                  </a:lnTo>
                  <a:lnTo>
                    <a:pt x="794600" y="483146"/>
                  </a:lnTo>
                  <a:lnTo>
                    <a:pt x="794600" y="487337"/>
                  </a:lnTo>
                  <a:lnTo>
                    <a:pt x="798207" y="487337"/>
                  </a:lnTo>
                  <a:lnTo>
                    <a:pt x="808405" y="486740"/>
                  </a:lnTo>
                  <a:lnTo>
                    <a:pt x="837209" y="486740"/>
                  </a:lnTo>
                  <a:lnTo>
                    <a:pt x="843216" y="487337"/>
                  </a:lnTo>
                  <a:lnTo>
                    <a:pt x="846937" y="486740"/>
                  </a:lnTo>
                  <a:lnTo>
                    <a:pt x="863180" y="484124"/>
                  </a:lnTo>
                  <a:lnTo>
                    <a:pt x="866648" y="481939"/>
                  </a:lnTo>
                  <a:lnTo>
                    <a:pt x="879602" y="473773"/>
                  </a:lnTo>
                  <a:lnTo>
                    <a:pt x="890727" y="457911"/>
                  </a:lnTo>
                  <a:lnTo>
                    <a:pt x="894829" y="438188"/>
                  </a:lnTo>
                  <a:close/>
                </a:path>
                <a:path w="1981200" h="546100">
                  <a:moveTo>
                    <a:pt x="1010666" y="390232"/>
                  </a:moveTo>
                  <a:lnTo>
                    <a:pt x="1004062" y="390232"/>
                  </a:lnTo>
                  <a:lnTo>
                    <a:pt x="995654" y="390829"/>
                  </a:lnTo>
                  <a:lnTo>
                    <a:pt x="981849" y="390829"/>
                  </a:lnTo>
                  <a:lnTo>
                    <a:pt x="973455" y="390232"/>
                  </a:lnTo>
                  <a:lnTo>
                    <a:pt x="968044" y="390232"/>
                  </a:lnTo>
                  <a:lnTo>
                    <a:pt x="968044" y="394423"/>
                  </a:lnTo>
                  <a:lnTo>
                    <a:pt x="975245" y="394423"/>
                  </a:lnTo>
                  <a:lnTo>
                    <a:pt x="980059" y="395020"/>
                  </a:lnTo>
                  <a:lnTo>
                    <a:pt x="980059" y="481939"/>
                  </a:lnTo>
                  <a:lnTo>
                    <a:pt x="975245" y="483146"/>
                  </a:lnTo>
                  <a:lnTo>
                    <a:pt x="968044" y="483146"/>
                  </a:lnTo>
                  <a:lnTo>
                    <a:pt x="968044" y="487337"/>
                  </a:lnTo>
                  <a:lnTo>
                    <a:pt x="973455" y="487337"/>
                  </a:lnTo>
                  <a:lnTo>
                    <a:pt x="981849" y="486740"/>
                  </a:lnTo>
                  <a:lnTo>
                    <a:pt x="995654" y="486740"/>
                  </a:lnTo>
                  <a:lnTo>
                    <a:pt x="1004062" y="487337"/>
                  </a:lnTo>
                  <a:lnTo>
                    <a:pt x="1010666" y="487337"/>
                  </a:lnTo>
                  <a:lnTo>
                    <a:pt x="1010666" y="486740"/>
                  </a:lnTo>
                  <a:lnTo>
                    <a:pt x="1010666" y="483146"/>
                  </a:lnTo>
                  <a:lnTo>
                    <a:pt x="1003465" y="483146"/>
                  </a:lnTo>
                  <a:lnTo>
                    <a:pt x="998054" y="481939"/>
                  </a:lnTo>
                  <a:lnTo>
                    <a:pt x="998054" y="395020"/>
                  </a:lnTo>
                  <a:lnTo>
                    <a:pt x="1003465" y="394423"/>
                  </a:lnTo>
                  <a:lnTo>
                    <a:pt x="1010666" y="394423"/>
                  </a:lnTo>
                  <a:lnTo>
                    <a:pt x="1010666" y="390829"/>
                  </a:lnTo>
                  <a:lnTo>
                    <a:pt x="1010666" y="390232"/>
                  </a:lnTo>
                  <a:close/>
                </a:path>
                <a:path w="1981200" h="546100">
                  <a:moveTo>
                    <a:pt x="1040066" y="130670"/>
                  </a:moveTo>
                  <a:lnTo>
                    <a:pt x="1035862" y="130670"/>
                  </a:lnTo>
                  <a:lnTo>
                    <a:pt x="1035265" y="133667"/>
                  </a:lnTo>
                  <a:lnTo>
                    <a:pt x="1034072" y="137858"/>
                  </a:lnTo>
                  <a:lnTo>
                    <a:pt x="1029271" y="143852"/>
                  </a:lnTo>
                  <a:lnTo>
                    <a:pt x="1024470" y="147459"/>
                  </a:lnTo>
                  <a:lnTo>
                    <a:pt x="1011859" y="148653"/>
                  </a:lnTo>
                  <a:lnTo>
                    <a:pt x="999858" y="148653"/>
                  </a:lnTo>
                  <a:lnTo>
                    <a:pt x="995654" y="148056"/>
                  </a:lnTo>
                  <a:lnTo>
                    <a:pt x="991450" y="146253"/>
                  </a:lnTo>
                  <a:lnTo>
                    <a:pt x="991450" y="61734"/>
                  </a:lnTo>
                  <a:lnTo>
                    <a:pt x="1004658" y="61734"/>
                  </a:lnTo>
                  <a:lnTo>
                    <a:pt x="1004658" y="58140"/>
                  </a:lnTo>
                  <a:lnTo>
                    <a:pt x="1004658" y="57543"/>
                  </a:lnTo>
                  <a:lnTo>
                    <a:pt x="997458" y="57543"/>
                  </a:lnTo>
                  <a:lnTo>
                    <a:pt x="990854" y="58140"/>
                  </a:lnTo>
                  <a:lnTo>
                    <a:pt x="976452" y="58140"/>
                  </a:lnTo>
                  <a:lnTo>
                    <a:pt x="968654" y="57543"/>
                  </a:lnTo>
                  <a:lnTo>
                    <a:pt x="961453" y="57543"/>
                  </a:lnTo>
                  <a:lnTo>
                    <a:pt x="961453" y="61734"/>
                  </a:lnTo>
                  <a:lnTo>
                    <a:pt x="968654" y="61734"/>
                  </a:lnTo>
                  <a:lnTo>
                    <a:pt x="974051" y="62331"/>
                  </a:lnTo>
                  <a:lnTo>
                    <a:pt x="974051" y="149250"/>
                  </a:lnTo>
                  <a:lnTo>
                    <a:pt x="968654" y="149847"/>
                  </a:lnTo>
                  <a:lnTo>
                    <a:pt x="961453" y="149847"/>
                  </a:lnTo>
                  <a:lnTo>
                    <a:pt x="961453" y="154051"/>
                  </a:lnTo>
                  <a:lnTo>
                    <a:pt x="970800" y="153949"/>
                  </a:lnTo>
                  <a:lnTo>
                    <a:pt x="989050" y="153543"/>
                  </a:lnTo>
                  <a:lnTo>
                    <a:pt x="998054" y="153454"/>
                  </a:lnTo>
                  <a:lnTo>
                    <a:pt x="1007402" y="153543"/>
                  </a:lnTo>
                  <a:lnTo>
                    <a:pt x="1025652" y="153949"/>
                  </a:lnTo>
                  <a:lnTo>
                    <a:pt x="1034669" y="154051"/>
                  </a:lnTo>
                  <a:lnTo>
                    <a:pt x="1034808" y="153454"/>
                  </a:lnTo>
                  <a:lnTo>
                    <a:pt x="1035913" y="148653"/>
                  </a:lnTo>
                  <a:lnTo>
                    <a:pt x="1040066" y="130670"/>
                  </a:lnTo>
                  <a:close/>
                </a:path>
                <a:path w="1981200" h="546100">
                  <a:moveTo>
                    <a:pt x="1068273" y="269735"/>
                  </a:moveTo>
                  <a:lnTo>
                    <a:pt x="1064158" y="249859"/>
                  </a:lnTo>
                  <a:lnTo>
                    <a:pt x="1052893" y="234746"/>
                  </a:lnTo>
                  <a:lnTo>
                    <a:pt x="1049070" y="232562"/>
                  </a:lnTo>
                  <a:lnTo>
                    <a:pt x="1049070" y="272732"/>
                  </a:lnTo>
                  <a:lnTo>
                    <a:pt x="1047902" y="288175"/>
                  </a:lnTo>
                  <a:lnTo>
                    <a:pt x="1043292" y="302260"/>
                  </a:lnTo>
                  <a:lnTo>
                    <a:pt x="1033627" y="312521"/>
                  </a:lnTo>
                  <a:lnTo>
                    <a:pt x="1017257" y="316496"/>
                  </a:lnTo>
                  <a:lnTo>
                    <a:pt x="1002639" y="312445"/>
                  </a:lnTo>
                  <a:lnTo>
                    <a:pt x="992136" y="301663"/>
                  </a:lnTo>
                  <a:lnTo>
                    <a:pt x="985786" y="286143"/>
                  </a:lnTo>
                  <a:lnTo>
                    <a:pt x="983653" y="267944"/>
                  </a:lnTo>
                  <a:lnTo>
                    <a:pt x="985151" y="253822"/>
                  </a:lnTo>
                  <a:lnTo>
                    <a:pt x="990257" y="240893"/>
                  </a:lnTo>
                  <a:lnTo>
                    <a:pt x="999858" y="231444"/>
                  </a:lnTo>
                  <a:lnTo>
                    <a:pt x="1014857" y="227774"/>
                  </a:lnTo>
                  <a:lnTo>
                    <a:pt x="1030084" y="231940"/>
                  </a:lnTo>
                  <a:lnTo>
                    <a:pt x="1040739" y="242620"/>
                  </a:lnTo>
                  <a:lnTo>
                    <a:pt x="1047013" y="257111"/>
                  </a:lnTo>
                  <a:lnTo>
                    <a:pt x="1049070" y="272732"/>
                  </a:lnTo>
                  <a:lnTo>
                    <a:pt x="1049070" y="232562"/>
                  </a:lnTo>
                  <a:lnTo>
                    <a:pt x="1040714" y="227774"/>
                  </a:lnTo>
                  <a:lnTo>
                    <a:pt x="1036116" y="225145"/>
                  </a:lnTo>
                  <a:lnTo>
                    <a:pt x="1015466" y="221780"/>
                  </a:lnTo>
                  <a:lnTo>
                    <a:pt x="995248" y="225704"/>
                  </a:lnTo>
                  <a:lnTo>
                    <a:pt x="978852" y="236474"/>
                  </a:lnTo>
                  <a:lnTo>
                    <a:pt x="967867" y="252641"/>
                  </a:lnTo>
                  <a:lnTo>
                    <a:pt x="963853" y="272732"/>
                  </a:lnTo>
                  <a:lnTo>
                    <a:pt x="967867" y="293154"/>
                  </a:lnTo>
                  <a:lnTo>
                    <a:pt x="978928" y="308851"/>
                  </a:lnTo>
                  <a:lnTo>
                    <a:pt x="995502" y="318935"/>
                  </a:lnTo>
                  <a:lnTo>
                    <a:pt x="1016063" y="322491"/>
                  </a:lnTo>
                  <a:lnTo>
                    <a:pt x="1036624" y="318719"/>
                  </a:lnTo>
                  <a:lnTo>
                    <a:pt x="1040066" y="316496"/>
                  </a:lnTo>
                  <a:lnTo>
                    <a:pt x="1053198" y="308025"/>
                  </a:lnTo>
                  <a:lnTo>
                    <a:pt x="1064247" y="291388"/>
                  </a:lnTo>
                  <a:lnTo>
                    <a:pt x="1068273" y="269735"/>
                  </a:lnTo>
                  <a:close/>
                </a:path>
                <a:path w="1981200" h="546100">
                  <a:moveTo>
                    <a:pt x="1142098" y="459765"/>
                  </a:moveTo>
                  <a:lnTo>
                    <a:pt x="1135621" y="441375"/>
                  </a:lnTo>
                  <a:lnTo>
                    <a:pt x="1121384" y="431368"/>
                  </a:lnTo>
                  <a:lnTo>
                    <a:pt x="1107160" y="423265"/>
                  </a:lnTo>
                  <a:lnTo>
                    <a:pt x="1100683" y="410603"/>
                  </a:lnTo>
                  <a:lnTo>
                    <a:pt x="1100683" y="399821"/>
                  </a:lnTo>
                  <a:lnTo>
                    <a:pt x="1106690" y="393230"/>
                  </a:lnTo>
                  <a:lnTo>
                    <a:pt x="1127086" y="393230"/>
                  </a:lnTo>
                  <a:lnTo>
                    <a:pt x="1133094" y="401612"/>
                  </a:lnTo>
                  <a:lnTo>
                    <a:pt x="1133690" y="410603"/>
                  </a:lnTo>
                  <a:lnTo>
                    <a:pt x="1137894" y="410006"/>
                  </a:lnTo>
                  <a:lnTo>
                    <a:pt x="1136700" y="403415"/>
                  </a:lnTo>
                  <a:lnTo>
                    <a:pt x="1136091" y="396824"/>
                  </a:lnTo>
                  <a:lnTo>
                    <a:pt x="1136091" y="393230"/>
                  </a:lnTo>
                  <a:lnTo>
                    <a:pt x="1136091" y="390232"/>
                  </a:lnTo>
                  <a:lnTo>
                    <a:pt x="1131887" y="389623"/>
                  </a:lnTo>
                  <a:lnTo>
                    <a:pt x="1120495" y="388429"/>
                  </a:lnTo>
                  <a:lnTo>
                    <a:pt x="1116291" y="388429"/>
                  </a:lnTo>
                  <a:lnTo>
                    <a:pt x="1103909" y="390296"/>
                  </a:lnTo>
                  <a:lnTo>
                    <a:pt x="1094232" y="395770"/>
                  </a:lnTo>
                  <a:lnTo>
                    <a:pt x="1087932" y="404609"/>
                  </a:lnTo>
                  <a:lnTo>
                    <a:pt x="1085684" y="416598"/>
                  </a:lnTo>
                  <a:lnTo>
                    <a:pt x="1092060" y="435178"/>
                  </a:lnTo>
                  <a:lnTo>
                    <a:pt x="1106081" y="445147"/>
                  </a:lnTo>
                  <a:lnTo>
                    <a:pt x="1120114" y="453440"/>
                  </a:lnTo>
                  <a:lnTo>
                    <a:pt x="1126490" y="466953"/>
                  </a:lnTo>
                  <a:lnTo>
                    <a:pt x="1126490" y="477151"/>
                  </a:lnTo>
                  <a:lnTo>
                    <a:pt x="1118692" y="483146"/>
                  </a:lnTo>
                  <a:lnTo>
                    <a:pt x="1109687" y="483146"/>
                  </a:lnTo>
                  <a:lnTo>
                    <a:pt x="1100988" y="481355"/>
                  </a:lnTo>
                  <a:lnTo>
                    <a:pt x="1094613" y="476542"/>
                  </a:lnTo>
                  <a:lnTo>
                    <a:pt x="1090358" y="469480"/>
                  </a:lnTo>
                  <a:lnTo>
                    <a:pt x="1088085" y="460959"/>
                  </a:lnTo>
                  <a:lnTo>
                    <a:pt x="1083881" y="461556"/>
                  </a:lnTo>
                  <a:lnTo>
                    <a:pt x="1084478" y="468757"/>
                  </a:lnTo>
                  <a:lnTo>
                    <a:pt x="1085684" y="475945"/>
                  </a:lnTo>
                  <a:lnTo>
                    <a:pt x="1086281" y="483146"/>
                  </a:lnTo>
                  <a:lnTo>
                    <a:pt x="1100683" y="489140"/>
                  </a:lnTo>
                  <a:lnTo>
                    <a:pt x="1108481" y="489140"/>
                  </a:lnTo>
                  <a:lnTo>
                    <a:pt x="1121333" y="487248"/>
                  </a:lnTo>
                  <a:lnTo>
                    <a:pt x="1129182" y="483146"/>
                  </a:lnTo>
                  <a:lnTo>
                    <a:pt x="1132039" y="481647"/>
                  </a:lnTo>
                  <a:lnTo>
                    <a:pt x="1139380" y="472440"/>
                  </a:lnTo>
                  <a:lnTo>
                    <a:pt x="1142098" y="459765"/>
                  </a:lnTo>
                  <a:close/>
                </a:path>
                <a:path w="1981200" h="546100">
                  <a:moveTo>
                    <a:pt x="1207516" y="149847"/>
                  </a:moveTo>
                  <a:lnTo>
                    <a:pt x="1202105" y="149847"/>
                  </a:lnTo>
                  <a:lnTo>
                    <a:pt x="1199705" y="148653"/>
                  </a:lnTo>
                  <a:lnTo>
                    <a:pt x="1196111" y="140258"/>
                  </a:lnTo>
                  <a:lnTo>
                    <a:pt x="1192504" y="130670"/>
                  </a:lnTo>
                  <a:lnTo>
                    <a:pt x="1188758" y="119875"/>
                  </a:lnTo>
                  <a:lnTo>
                    <a:pt x="1186053" y="112090"/>
                  </a:lnTo>
                  <a:lnTo>
                    <a:pt x="1172514" y="73126"/>
                  </a:lnTo>
                  <a:lnTo>
                    <a:pt x="1167307" y="58140"/>
                  </a:lnTo>
                  <a:lnTo>
                    <a:pt x="1166698" y="56934"/>
                  </a:lnTo>
                  <a:lnTo>
                    <a:pt x="1166698" y="112090"/>
                  </a:lnTo>
                  <a:lnTo>
                    <a:pt x="1140891" y="112090"/>
                  </a:lnTo>
                  <a:lnTo>
                    <a:pt x="1153502" y="73126"/>
                  </a:lnTo>
                  <a:lnTo>
                    <a:pt x="1154099" y="73126"/>
                  </a:lnTo>
                  <a:lnTo>
                    <a:pt x="1166698" y="112090"/>
                  </a:lnTo>
                  <a:lnTo>
                    <a:pt x="1166698" y="56934"/>
                  </a:lnTo>
                  <a:lnTo>
                    <a:pt x="1166101" y="55740"/>
                  </a:lnTo>
                  <a:lnTo>
                    <a:pt x="1166101" y="54546"/>
                  </a:lnTo>
                  <a:lnTo>
                    <a:pt x="1165504" y="53936"/>
                  </a:lnTo>
                  <a:lnTo>
                    <a:pt x="1164297" y="53936"/>
                  </a:lnTo>
                  <a:lnTo>
                    <a:pt x="1163701" y="54546"/>
                  </a:lnTo>
                  <a:lnTo>
                    <a:pt x="1155293" y="58737"/>
                  </a:lnTo>
                  <a:lnTo>
                    <a:pt x="1151102" y="59931"/>
                  </a:lnTo>
                  <a:lnTo>
                    <a:pt x="1150493" y="65328"/>
                  </a:lnTo>
                  <a:lnTo>
                    <a:pt x="1147495" y="72529"/>
                  </a:lnTo>
                  <a:lnTo>
                    <a:pt x="1145692" y="77317"/>
                  </a:lnTo>
                  <a:lnTo>
                    <a:pt x="1123492" y="140855"/>
                  </a:lnTo>
                  <a:lnTo>
                    <a:pt x="1121689" y="146850"/>
                  </a:lnTo>
                  <a:lnTo>
                    <a:pt x="1116888" y="149847"/>
                  </a:lnTo>
                  <a:lnTo>
                    <a:pt x="1110881" y="149847"/>
                  </a:lnTo>
                  <a:lnTo>
                    <a:pt x="1110881" y="154051"/>
                  </a:lnTo>
                  <a:lnTo>
                    <a:pt x="1115695" y="154051"/>
                  </a:lnTo>
                  <a:lnTo>
                    <a:pt x="1121092" y="153454"/>
                  </a:lnTo>
                  <a:lnTo>
                    <a:pt x="1131290" y="153454"/>
                  </a:lnTo>
                  <a:lnTo>
                    <a:pt x="1137297" y="154051"/>
                  </a:lnTo>
                  <a:lnTo>
                    <a:pt x="1142695" y="154051"/>
                  </a:lnTo>
                  <a:lnTo>
                    <a:pt x="1142695" y="153454"/>
                  </a:lnTo>
                  <a:lnTo>
                    <a:pt x="1142695" y="149847"/>
                  </a:lnTo>
                  <a:lnTo>
                    <a:pt x="1136700" y="149847"/>
                  </a:lnTo>
                  <a:lnTo>
                    <a:pt x="1130693" y="149250"/>
                  </a:lnTo>
                  <a:lnTo>
                    <a:pt x="1130693" y="142659"/>
                  </a:lnTo>
                  <a:lnTo>
                    <a:pt x="1132497" y="139065"/>
                  </a:lnTo>
                  <a:lnTo>
                    <a:pt x="1133690" y="134264"/>
                  </a:lnTo>
                  <a:lnTo>
                    <a:pt x="1137894" y="119875"/>
                  </a:lnTo>
                  <a:lnTo>
                    <a:pt x="1169708" y="119875"/>
                  </a:lnTo>
                  <a:lnTo>
                    <a:pt x="1175105" y="136067"/>
                  </a:lnTo>
                  <a:lnTo>
                    <a:pt x="1176909" y="140258"/>
                  </a:lnTo>
                  <a:lnTo>
                    <a:pt x="1178102" y="144462"/>
                  </a:lnTo>
                  <a:lnTo>
                    <a:pt x="1178102" y="149250"/>
                  </a:lnTo>
                  <a:lnTo>
                    <a:pt x="1172705" y="149847"/>
                  </a:lnTo>
                  <a:lnTo>
                    <a:pt x="1167904" y="149847"/>
                  </a:lnTo>
                  <a:lnTo>
                    <a:pt x="1167904" y="154051"/>
                  </a:lnTo>
                  <a:lnTo>
                    <a:pt x="1175105" y="154051"/>
                  </a:lnTo>
                  <a:lnTo>
                    <a:pt x="1181709" y="153454"/>
                  </a:lnTo>
                  <a:lnTo>
                    <a:pt x="1195514" y="153454"/>
                  </a:lnTo>
                  <a:lnTo>
                    <a:pt x="1201508" y="154051"/>
                  </a:lnTo>
                  <a:lnTo>
                    <a:pt x="1207516" y="154051"/>
                  </a:lnTo>
                  <a:lnTo>
                    <a:pt x="1207516" y="153454"/>
                  </a:lnTo>
                  <a:lnTo>
                    <a:pt x="1207516" y="149847"/>
                  </a:lnTo>
                  <a:close/>
                </a:path>
                <a:path w="1981200" h="546100">
                  <a:moveTo>
                    <a:pt x="1221917" y="297319"/>
                  </a:moveTo>
                  <a:lnTo>
                    <a:pt x="1217714" y="297319"/>
                  </a:lnTo>
                  <a:lnTo>
                    <a:pt x="1217117" y="300316"/>
                  </a:lnTo>
                  <a:lnTo>
                    <a:pt x="1215910" y="303911"/>
                  </a:lnTo>
                  <a:lnTo>
                    <a:pt x="1213510" y="306908"/>
                  </a:lnTo>
                  <a:lnTo>
                    <a:pt x="1211110" y="310502"/>
                  </a:lnTo>
                  <a:lnTo>
                    <a:pt x="1205712" y="314096"/>
                  </a:lnTo>
                  <a:lnTo>
                    <a:pt x="1200315" y="314693"/>
                  </a:lnTo>
                  <a:lnTo>
                    <a:pt x="1193711" y="315302"/>
                  </a:lnTo>
                  <a:lnTo>
                    <a:pt x="1187704" y="315302"/>
                  </a:lnTo>
                  <a:lnTo>
                    <a:pt x="1181709" y="314693"/>
                  </a:lnTo>
                  <a:lnTo>
                    <a:pt x="1177505" y="314096"/>
                  </a:lnTo>
                  <a:lnTo>
                    <a:pt x="1173302" y="312305"/>
                  </a:lnTo>
                  <a:lnTo>
                    <a:pt x="1173302" y="228384"/>
                  </a:lnTo>
                  <a:lnTo>
                    <a:pt x="1177505" y="227774"/>
                  </a:lnTo>
                  <a:lnTo>
                    <a:pt x="1186510" y="227774"/>
                  </a:lnTo>
                  <a:lnTo>
                    <a:pt x="1186510" y="224180"/>
                  </a:lnTo>
                  <a:lnTo>
                    <a:pt x="1186510" y="223583"/>
                  </a:lnTo>
                  <a:lnTo>
                    <a:pt x="1179309" y="223583"/>
                  </a:lnTo>
                  <a:lnTo>
                    <a:pt x="1172108" y="224180"/>
                  </a:lnTo>
                  <a:lnTo>
                    <a:pt x="1157693" y="224180"/>
                  </a:lnTo>
                  <a:lnTo>
                    <a:pt x="1150493" y="223583"/>
                  </a:lnTo>
                  <a:lnTo>
                    <a:pt x="1143292" y="223583"/>
                  </a:lnTo>
                  <a:lnTo>
                    <a:pt x="1143292" y="227774"/>
                  </a:lnTo>
                  <a:lnTo>
                    <a:pt x="1150493" y="227774"/>
                  </a:lnTo>
                  <a:lnTo>
                    <a:pt x="1155903" y="228981"/>
                  </a:lnTo>
                  <a:lnTo>
                    <a:pt x="1155903" y="315899"/>
                  </a:lnTo>
                  <a:lnTo>
                    <a:pt x="1150493" y="316496"/>
                  </a:lnTo>
                  <a:lnTo>
                    <a:pt x="1143292" y="316496"/>
                  </a:lnTo>
                  <a:lnTo>
                    <a:pt x="1143292" y="320687"/>
                  </a:lnTo>
                  <a:lnTo>
                    <a:pt x="1152398" y="320598"/>
                  </a:lnTo>
                  <a:lnTo>
                    <a:pt x="1170813" y="320192"/>
                  </a:lnTo>
                  <a:lnTo>
                    <a:pt x="1179906" y="320090"/>
                  </a:lnTo>
                  <a:lnTo>
                    <a:pt x="1188999" y="320192"/>
                  </a:lnTo>
                  <a:lnTo>
                    <a:pt x="1207414" y="320598"/>
                  </a:lnTo>
                  <a:lnTo>
                    <a:pt x="1216520" y="320687"/>
                  </a:lnTo>
                  <a:lnTo>
                    <a:pt x="1216660" y="320090"/>
                  </a:lnTo>
                  <a:lnTo>
                    <a:pt x="1217764" y="315302"/>
                  </a:lnTo>
                  <a:lnTo>
                    <a:pt x="1221917" y="297319"/>
                  </a:lnTo>
                  <a:close/>
                </a:path>
                <a:path w="1981200" h="546100">
                  <a:moveTo>
                    <a:pt x="1311935" y="386626"/>
                  </a:moveTo>
                  <a:lnTo>
                    <a:pt x="1308938" y="386029"/>
                  </a:lnTo>
                  <a:lnTo>
                    <a:pt x="1308341" y="390232"/>
                  </a:lnTo>
                  <a:lnTo>
                    <a:pt x="1222514" y="390232"/>
                  </a:lnTo>
                  <a:lnTo>
                    <a:pt x="1221320" y="386029"/>
                  </a:lnTo>
                  <a:lnTo>
                    <a:pt x="1218311" y="386029"/>
                  </a:lnTo>
                  <a:lnTo>
                    <a:pt x="1218311" y="390232"/>
                  </a:lnTo>
                  <a:lnTo>
                    <a:pt x="1217803" y="393827"/>
                  </a:lnTo>
                  <a:lnTo>
                    <a:pt x="1217218" y="397421"/>
                  </a:lnTo>
                  <a:lnTo>
                    <a:pt x="1216596" y="401612"/>
                  </a:lnTo>
                  <a:lnTo>
                    <a:pt x="1216012" y="405218"/>
                  </a:lnTo>
                  <a:lnTo>
                    <a:pt x="1215313" y="410006"/>
                  </a:lnTo>
                  <a:lnTo>
                    <a:pt x="1219517" y="410006"/>
                  </a:lnTo>
                  <a:lnTo>
                    <a:pt x="1221917" y="399821"/>
                  </a:lnTo>
                  <a:lnTo>
                    <a:pt x="1221917" y="397421"/>
                  </a:lnTo>
                  <a:lnTo>
                    <a:pt x="1255522" y="397421"/>
                  </a:lnTo>
                  <a:lnTo>
                    <a:pt x="1255522" y="481939"/>
                  </a:lnTo>
                  <a:lnTo>
                    <a:pt x="1251331" y="483146"/>
                  </a:lnTo>
                  <a:lnTo>
                    <a:pt x="1241120" y="483146"/>
                  </a:lnTo>
                  <a:lnTo>
                    <a:pt x="1241120" y="487337"/>
                  </a:lnTo>
                  <a:lnTo>
                    <a:pt x="1246517" y="487337"/>
                  </a:lnTo>
                  <a:lnTo>
                    <a:pt x="1256131" y="486740"/>
                  </a:lnTo>
                  <a:lnTo>
                    <a:pt x="1272324" y="486740"/>
                  </a:lnTo>
                  <a:lnTo>
                    <a:pt x="1281938" y="487337"/>
                  </a:lnTo>
                  <a:lnTo>
                    <a:pt x="1287335" y="487337"/>
                  </a:lnTo>
                  <a:lnTo>
                    <a:pt x="1287335" y="486740"/>
                  </a:lnTo>
                  <a:lnTo>
                    <a:pt x="1287335" y="483146"/>
                  </a:lnTo>
                  <a:lnTo>
                    <a:pt x="1277734" y="483146"/>
                  </a:lnTo>
                  <a:lnTo>
                    <a:pt x="1272933" y="481342"/>
                  </a:lnTo>
                  <a:lnTo>
                    <a:pt x="1272933" y="397421"/>
                  </a:lnTo>
                  <a:lnTo>
                    <a:pt x="1305344" y="397421"/>
                  </a:lnTo>
                  <a:lnTo>
                    <a:pt x="1305941" y="405218"/>
                  </a:lnTo>
                  <a:lnTo>
                    <a:pt x="1305941" y="410603"/>
                  </a:lnTo>
                  <a:lnTo>
                    <a:pt x="1310144" y="408813"/>
                  </a:lnTo>
                  <a:lnTo>
                    <a:pt x="1310144" y="401612"/>
                  </a:lnTo>
                  <a:lnTo>
                    <a:pt x="1310830" y="397421"/>
                  </a:lnTo>
                  <a:lnTo>
                    <a:pt x="1311249" y="394423"/>
                  </a:lnTo>
                  <a:lnTo>
                    <a:pt x="1311338" y="390232"/>
                  </a:lnTo>
                  <a:lnTo>
                    <a:pt x="1311935" y="386626"/>
                  </a:lnTo>
                  <a:close/>
                </a:path>
                <a:path w="1981200" h="546100">
                  <a:moveTo>
                    <a:pt x="1372552" y="297319"/>
                  </a:moveTo>
                  <a:lnTo>
                    <a:pt x="1368361" y="297319"/>
                  </a:lnTo>
                  <a:lnTo>
                    <a:pt x="1367751" y="300316"/>
                  </a:lnTo>
                  <a:lnTo>
                    <a:pt x="1366558" y="303911"/>
                  </a:lnTo>
                  <a:lnTo>
                    <a:pt x="1364157" y="306908"/>
                  </a:lnTo>
                  <a:lnTo>
                    <a:pt x="1361757" y="310502"/>
                  </a:lnTo>
                  <a:lnTo>
                    <a:pt x="1356956" y="314096"/>
                  </a:lnTo>
                  <a:lnTo>
                    <a:pt x="1344345" y="315302"/>
                  </a:lnTo>
                  <a:lnTo>
                    <a:pt x="1338351" y="315302"/>
                  </a:lnTo>
                  <a:lnTo>
                    <a:pt x="1332344" y="314693"/>
                  </a:lnTo>
                  <a:lnTo>
                    <a:pt x="1328140" y="314096"/>
                  </a:lnTo>
                  <a:lnTo>
                    <a:pt x="1323949" y="312305"/>
                  </a:lnTo>
                  <a:lnTo>
                    <a:pt x="1323949" y="228384"/>
                  </a:lnTo>
                  <a:lnTo>
                    <a:pt x="1328140" y="227774"/>
                  </a:lnTo>
                  <a:lnTo>
                    <a:pt x="1337144" y="227774"/>
                  </a:lnTo>
                  <a:lnTo>
                    <a:pt x="1337144" y="224180"/>
                  </a:lnTo>
                  <a:lnTo>
                    <a:pt x="1337144" y="223583"/>
                  </a:lnTo>
                  <a:lnTo>
                    <a:pt x="1329944" y="223583"/>
                  </a:lnTo>
                  <a:lnTo>
                    <a:pt x="1323340" y="224180"/>
                  </a:lnTo>
                  <a:lnTo>
                    <a:pt x="1308938" y="224180"/>
                  </a:lnTo>
                  <a:lnTo>
                    <a:pt x="1301737" y="223583"/>
                  </a:lnTo>
                  <a:lnTo>
                    <a:pt x="1293939" y="223583"/>
                  </a:lnTo>
                  <a:lnTo>
                    <a:pt x="1293939" y="227774"/>
                  </a:lnTo>
                  <a:lnTo>
                    <a:pt x="1301140" y="227774"/>
                  </a:lnTo>
                  <a:lnTo>
                    <a:pt x="1306537" y="228981"/>
                  </a:lnTo>
                  <a:lnTo>
                    <a:pt x="1306537" y="315899"/>
                  </a:lnTo>
                  <a:lnTo>
                    <a:pt x="1301140" y="316496"/>
                  </a:lnTo>
                  <a:lnTo>
                    <a:pt x="1293939" y="316496"/>
                  </a:lnTo>
                  <a:lnTo>
                    <a:pt x="1293939" y="320687"/>
                  </a:lnTo>
                  <a:lnTo>
                    <a:pt x="1303286" y="320598"/>
                  </a:lnTo>
                  <a:lnTo>
                    <a:pt x="1321536" y="320192"/>
                  </a:lnTo>
                  <a:lnTo>
                    <a:pt x="1330540" y="320090"/>
                  </a:lnTo>
                  <a:lnTo>
                    <a:pt x="1339900" y="320192"/>
                  </a:lnTo>
                  <a:lnTo>
                    <a:pt x="1358138" y="320598"/>
                  </a:lnTo>
                  <a:lnTo>
                    <a:pt x="1367155" y="320687"/>
                  </a:lnTo>
                  <a:lnTo>
                    <a:pt x="1367294" y="320090"/>
                  </a:lnTo>
                  <a:lnTo>
                    <a:pt x="1368399" y="315302"/>
                  </a:lnTo>
                  <a:lnTo>
                    <a:pt x="1372552" y="297319"/>
                  </a:lnTo>
                  <a:close/>
                </a:path>
                <a:path w="1981200" h="546100">
                  <a:moveTo>
                    <a:pt x="1412163" y="149847"/>
                  </a:moveTo>
                  <a:lnTo>
                    <a:pt x="1403769" y="149847"/>
                  </a:lnTo>
                  <a:lnTo>
                    <a:pt x="1400162" y="149250"/>
                  </a:lnTo>
                  <a:lnTo>
                    <a:pt x="1394167" y="78524"/>
                  </a:lnTo>
                  <a:lnTo>
                    <a:pt x="1394167" y="75526"/>
                  </a:lnTo>
                  <a:lnTo>
                    <a:pt x="1393558" y="71323"/>
                  </a:lnTo>
                  <a:lnTo>
                    <a:pt x="1393558" y="67729"/>
                  </a:lnTo>
                  <a:lnTo>
                    <a:pt x="1394167" y="61734"/>
                  </a:lnTo>
                  <a:lnTo>
                    <a:pt x="1407960" y="61734"/>
                  </a:lnTo>
                  <a:lnTo>
                    <a:pt x="1407960" y="58140"/>
                  </a:lnTo>
                  <a:lnTo>
                    <a:pt x="1407960" y="57543"/>
                  </a:lnTo>
                  <a:lnTo>
                    <a:pt x="1403159" y="57543"/>
                  </a:lnTo>
                  <a:lnTo>
                    <a:pt x="1397762" y="58140"/>
                  </a:lnTo>
                  <a:lnTo>
                    <a:pt x="1388160" y="58140"/>
                  </a:lnTo>
                  <a:lnTo>
                    <a:pt x="1383360" y="57543"/>
                  </a:lnTo>
                  <a:lnTo>
                    <a:pt x="1379156" y="57543"/>
                  </a:lnTo>
                  <a:lnTo>
                    <a:pt x="1346149" y="130073"/>
                  </a:lnTo>
                  <a:lnTo>
                    <a:pt x="1323657" y="79717"/>
                  </a:lnTo>
                  <a:lnTo>
                    <a:pt x="1314005" y="58140"/>
                  </a:lnTo>
                  <a:lnTo>
                    <a:pt x="1313738" y="57543"/>
                  </a:lnTo>
                  <a:lnTo>
                    <a:pt x="1309535" y="57543"/>
                  </a:lnTo>
                  <a:lnTo>
                    <a:pt x="1305344" y="58140"/>
                  </a:lnTo>
                  <a:lnTo>
                    <a:pt x="1295133" y="58140"/>
                  </a:lnTo>
                  <a:lnTo>
                    <a:pt x="1289735" y="57543"/>
                  </a:lnTo>
                  <a:lnTo>
                    <a:pt x="1284338" y="57543"/>
                  </a:lnTo>
                  <a:lnTo>
                    <a:pt x="1284338" y="61734"/>
                  </a:lnTo>
                  <a:lnTo>
                    <a:pt x="1292136" y="61734"/>
                  </a:lnTo>
                  <a:lnTo>
                    <a:pt x="1298143" y="64135"/>
                  </a:lnTo>
                  <a:lnTo>
                    <a:pt x="1298054" y="78524"/>
                  </a:lnTo>
                  <a:lnTo>
                    <a:pt x="1297533" y="86309"/>
                  </a:lnTo>
                  <a:lnTo>
                    <a:pt x="1296339" y="96507"/>
                  </a:lnTo>
                  <a:lnTo>
                    <a:pt x="1292136" y="134861"/>
                  </a:lnTo>
                  <a:lnTo>
                    <a:pt x="1290929" y="145059"/>
                  </a:lnTo>
                  <a:lnTo>
                    <a:pt x="1290332" y="149847"/>
                  </a:lnTo>
                  <a:lnTo>
                    <a:pt x="1277734" y="149847"/>
                  </a:lnTo>
                  <a:lnTo>
                    <a:pt x="1277734" y="154051"/>
                  </a:lnTo>
                  <a:lnTo>
                    <a:pt x="1283131" y="154051"/>
                  </a:lnTo>
                  <a:lnTo>
                    <a:pt x="1288529" y="153454"/>
                  </a:lnTo>
                  <a:lnTo>
                    <a:pt x="1299933" y="153454"/>
                  </a:lnTo>
                  <a:lnTo>
                    <a:pt x="1306537" y="154051"/>
                  </a:lnTo>
                  <a:lnTo>
                    <a:pt x="1313141" y="154051"/>
                  </a:lnTo>
                  <a:lnTo>
                    <a:pt x="1313141" y="153454"/>
                  </a:lnTo>
                  <a:lnTo>
                    <a:pt x="1313141" y="149847"/>
                  </a:lnTo>
                  <a:lnTo>
                    <a:pt x="1304137" y="149847"/>
                  </a:lnTo>
                  <a:lnTo>
                    <a:pt x="1300543" y="147459"/>
                  </a:lnTo>
                  <a:lnTo>
                    <a:pt x="1299337" y="145059"/>
                  </a:lnTo>
                  <a:lnTo>
                    <a:pt x="1299337" y="140855"/>
                  </a:lnTo>
                  <a:lnTo>
                    <a:pt x="1304137" y="79717"/>
                  </a:lnTo>
                  <a:lnTo>
                    <a:pt x="1337741" y="156451"/>
                  </a:lnTo>
                  <a:lnTo>
                    <a:pt x="1341348" y="156451"/>
                  </a:lnTo>
                  <a:lnTo>
                    <a:pt x="1353337" y="130073"/>
                  </a:lnTo>
                  <a:lnTo>
                    <a:pt x="1376756" y="78524"/>
                  </a:lnTo>
                  <a:lnTo>
                    <a:pt x="1380959" y="136664"/>
                  </a:lnTo>
                  <a:lnTo>
                    <a:pt x="1380959" y="149847"/>
                  </a:lnTo>
                  <a:lnTo>
                    <a:pt x="1368958" y="149847"/>
                  </a:lnTo>
                  <a:lnTo>
                    <a:pt x="1368958" y="154051"/>
                  </a:lnTo>
                  <a:lnTo>
                    <a:pt x="1376756" y="154051"/>
                  </a:lnTo>
                  <a:lnTo>
                    <a:pt x="1384554" y="153454"/>
                  </a:lnTo>
                  <a:lnTo>
                    <a:pt x="1398358" y="153454"/>
                  </a:lnTo>
                  <a:lnTo>
                    <a:pt x="1405559" y="154051"/>
                  </a:lnTo>
                  <a:lnTo>
                    <a:pt x="1412163" y="154051"/>
                  </a:lnTo>
                  <a:lnTo>
                    <a:pt x="1412163" y="153454"/>
                  </a:lnTo>
                  <a:lnTo>
                    <a:pt x="1412163" y="149847"/>
                  </a:lnTo>
                  <a:close/>
                </a:path>
                <a:path w="1981200" h="546100">
                  <a:moveTo>
                    <a:pt x="1478191" y="483146"/>
                  </a:moveTo>
                  <a:lnTo>
                    <a:pt x="1443316" y="442379"/>
                  </a:lnTo>
                  <a:lnTo>
                    <a:pt x="1440980" y="438785"/>
                  </a:lnTo>
                  <a:lnTo>
                    <a:pt x="1444599" y="436981"/>
                  </a:lnTo>
                  <a:lnTo>
                    <a:pt x="1448536" y="435038"/>
                  </a:lnTo>
                  <a:lnTo>
                    <a:pt x="1454632" y="429945"/>
                  </a:lnTo>
                  <a:lnTo>
                    <a:pt x="1458696" y="423265"/>
                  </a:lnTo>
                  <a:lnTo>
                    <a:pt x="1460182" y="414807"/>
                  </a:lnTo>
                  <a:lnTo>
                    <a:pt x="1457464" y="402615"/>
                  </a:lnTo>
                  <a:lnTo>
                    <a:pt x="1450200" y="395097"/>
                  </a:lnTo>
                  <a:lnTo>
                    <a:pt x="1449997" y="395020"/>
                  </a:lnTo>
                  <a:lnTo>
                    <a:pt x="1441577" y="391985"/>
                  </a:lnTo>
                  <a:lnTo>
                    <a:pt x="1441577" y="415404"/>
                  </a:lnTo>
                  <a:lnTo>
                    <a:pt x="1440141" y="425602"/>
                  </a:lnTo>
                  <a:lnTo>
                    <a:pt x="1435950" y="432257"/>
                  </a:lnTo>
                  <a:lnTo>
                    <a:pt x="1429169" y="435889"/>
                  </a:lnTo>
                  <a:lnTo>
                    <a:pt x="1419974" y="436981"/>
                  </a:lnTo>
                  <a:lnTo>
                    <a:pt x="1413370" y="436981"/>
                  </a:lnTo>
                  <a:lnTo>
                    <a:pt x="1413370" y="395617"/>
                  </a:lnTo>
                  <a:lnTo>
                    <a:pt x="1415173" y="395617"/>
                  </a:lnTo>
                  <a:lnTo>
                    <a:pt x="1416964" y="395020"/>
                  </a:lnTo>
                  <a:lnTo>
                    <a:pt x="1421168" y="395020"/>
                  </a:lnTo>
                  <a:lnTo>
                    <a:pt x="1429677" y="396519"/>
                  </a:lnTo>
                  <a:lnTo>
                    <a:pt x="1436103" y="400723"/>
                  </a:lnTo>
                  <a:lnTo>
                    <a:pt x="1440154" y="407162"/>
                  </a:lnTo>
                  <a:lnTo>
                    <a:pt x="1441577" y="415404"/>
                  </a:lnTo>
                  <a:lnTo>
                    <a:pt x="1441577" y="391985"/>
                  </a:lnTo>
                  <a:lnTo>
                    <a:pt x="1439672" y="391287"/>
                  </a:lnTo>
                  <a:lnTo>
                    <a:pt x="1434249" y="390829"/>
                  </a:lnTo>
                  <a:lnTo>
                    <a:pt x="1427175" y="390232"/>
                  </a:lnTo>
                  <a:lnTo>
                    <a:pt x="1419364" y="390232"/>
                  </a:lnTo>
                  <a:lnTo>
                    <a:pt x="1412773" y="390829"/>
                  </a:lnTo>
                  <a:lnTo>
                    <a:pt x="1395958" y="390829"/>
                  </a:lnTo>
                  <a:lnTo>
                    <a:pt x="1387563" y="390232"/>
                  </a:lnTo>
                  <a:lnTo>
                    <a:pt x="1383360" y="390232"/>
                  </a:lnTo>
                  <a:lnTo>
                    <a:pt x="1383360" y="394423"/>
                  </a:lnTo>
                  <a:lnTo>
                    <a:pt x="1389964" y="394423"/>
                  </a:lnTo>
                  <a:lnTo>
                    <a:pt x="1395361" y="395020"/>
                  </a:lnTo>
                  <a:lnTo>
                    <a:pt x="1395361" y="480745"/>
                  </a:lnTo>
                  <a:lnTo>
                    <a:pt x="1390561" y="483146"/>
                  </a:lnTo>
                  <a:lnTo>
                    <a:pt x="1383360" y="483146"/>
                  </a:lnTo>
                  <a:lnTo>
                    <a:pt x="1383360" y="487337"/>
                  </a:lnTo>
                  <a:lnTo>
                    <a:pt x="1389964" y="487337"/>
                  </a:lnTo>
                  <a:lnTo>
                    <a:pt x="1396568" y="486740"/>
                  </a:lnTo>
                  <a:lnTo>
                    <a:pt x="1410970" y="486740"/>
                  </a:lnTo>
                  <a:lnTo>
                    <a:pt x="1419364" y="487337"/>
                  </a:lnTo>
                  <a:lnTo>
                    <a:pt x="1427175" y="487337"/>
                  </a:lnTo>
                  <a:lnTo>
                    <a:pt x="1427175" y="486740"/>
                  </a:lnTo>
                  <a:lnTo>
                    <a:pt x="1427175" y="483146"/>
                  </a:lnTo>
                  <a:lnTo>
                    <a:pt x="1418170" y="483146"/>
                  </a:lnTo>
                  <a:lnTo>
                    <a:pt x="1413370" y="482536"/>
                  </a:lnTo>
                  <a:lnTo>
                    <a:pt x="1413370" y="442379"/>
                  </a:lnTo>
                  <a:lnTo>
                    <a:pt x="1422374" y="442379"/>
                  </a:lnTo>
                  <a:lnTo>
                    <a:pt x="1429143" y="453948"/>
                  </a:lnTo>
                  <a:lnTo>
                    <a:pt x="1436103" y="465302"/>
                  </a:lnTo>
                  <a:lnTo>
                    <a:pt x="1443380" y="476427"/>
                  </a:lnTo>
                  <a:lnTo>
                    <a:pt x="1451178" y="487337"/>
                  </a:lnTo>
                  <a:lnTo>
                    <a:pt x="1455381" y="487337"/>
                  </a:lnTo>
                  <a:lnTo>
                    <a:pt x="1460182" y="486740"/>
                  </a:lnTo>
                  <a:lnTo>
                    <a:pt x="1469186" y="486740"/>
                  </a:lnTo>
                  <a:lnTo>
                    <a:pt x="1473377" y="487337"/>
                  </a:lnTo>
                  <a:lnTo>
                    <a:pt x="1478191" y="487337"/>
                  </a:lnTo>
                  <a:lnTo>
                    <a:pt x="1478191" y="486740"/>
                  </a:lnTo>
                  <a:lnTo>
                    <a:pt x="1478191" y="483146"/>
                  </a:lnTo>
                  <a:close/>
                </a:path>
                <a:path w="1981200" h="546100">
                  <a:moveTo>
                    <a:pt x="1523199" y="298513"/>
                  </a:moveTo>
                  <a:lnTo>
                    <a:pt x="1519593" y="297916"/>
                  </a:lnTo>
                  <a:lnTo>
                    <a:pt x="1515783" y="307111"/>
                  </a:lnTo>
                  <a:lnTo>
                    <a:pt x="1510220" y="312153"/>
                  </a:lnTo>
                  <a:lnTo>
                    <a:pt x="1502295" y="314261"/>
                  </a:lnTo>
                  <a:lnTo>
                    <a:pt x="1491386" y="314693"/>
                  </a:lnTo>
                  <a:lnTo>
                    <a:pt x="1474584" y="314693"/>
                  </a:lnTo>
                  <a:lnTo>
                    <a:pt x="1474584" y="273342"/>
                  </a:lnTo>
                  <a:lnTo>
                    <a:pt x="1500390" y="273342"/>
                  </a:lnTo>
                  <a:lnTo>
                    <a:pt x="1500987" y="278726"/>
                  </a:lnTo>
                  <a:lnTo>
                    <a:pt x="1501597" y="287121"/>
                  </a:lnTo>
                  <a:lnTo>
                    <a:pt x="1505788" y="285927"/>
                  </a:lnTo>
                  <a:lnTo>
                    <a:pt x="1505788" y="273342"/>
                  </a:lnTo>
                  <a:lnTo>
                    <a:pt x="1505788" y="266141"/>
                  </a:lnTo>
                  <a:lnTo>
                    <a:pt x="1505788" y="254152"/>
                  </a:lnTo>
                  <a:lnTo>
                    <a:pt x="1501597" y="254152"/>
                  </a:lnTo>
                  <a:lnTo>
                    <a:pt x="1500987" y="261353"/>
                  </a:lnTo>
                  <a:lnTo>
                    <a:pt x="1499184" y="266141"/>
                  </a:lnTo>
                  <a:lnTo>
                    <a:pt x="1474584" y="266141"/>
                  </a:lnTo>
                  <a:lnTo>
                    <a:pt x="1474584" y="230174"/>
                  </a:lnTo>
                  <a:lnTo>
                    <a:pt x="1508188" y="230174"/>
                  </a:lnTo>
                  <a:lnTo>
                    <a:pt x="1509991" y="237375"/>
                  </a:lnTo>
                  <a:lnTo>
                    <a:pt x="1510588" y="246367"/>
                  </a:lnTo>
                  <a:lnTo>
                    <a:pt x="1514792" y="245160"/>
                  </a:lnTo>
                  <a:lnTo>
                    <a:pt x="1514195" y="239166"/>
                  </a:lnTo>
                  <a:lnTo>
                    <a:pt x="1514195" y="230174"/>
                  </a:lnTo>
                  <a:lnTo>
                    <a:pt x="1514195" y="224180"/>
                  </a:lnTo>
                  <a:lnTo>
                    <a:pt x="1514195" y="223583"/>
                  </a:lnTo>
                  <a:lnTo>
                    <a:pt x="1506550" y="223672"/>
                  </a:lnTo>
                  <a:lnTo>
                    <a:pt x="1488109" y="224091"/>
                  </a:lnTo>
                  <a:lnTo>
                    <a:pt x="1478788" y="224180"/>
                  </a:lnTo>
                  <a:lnTo>
                    <a:pt x="1469809" y="224091"/>
                  </a:lnTo>
                  <a:lnTo>
                    <a:pt x="1451864" y="223672"/>
                  </a:lnTo>
                  <a:lnTo>
                    <a:pt x="1444574" y="223583"/>
                  </a:lnTo>
                  <a:lnTo>
                    <a:pt x="1444574" y="227774"/>
                  </a:lnTo>
                  <a:lnTo>
                    <a:pt x="1451178" y="227774"/>
                  </a:lnTo>
                  <a:lnTo>
                    <a:pt x="1456575" y="228981"/>
                  </a:lnTo>
                  <a:lnTo>
                    <a:pt x="1456575" y="315899"/>
                  </a:lnTo>
                  <a:lnTo>
                    <a:pt x="1451178" y="316496"/>
                  </a:lnTo>
                  <a:lnTo>
                    <a:pt x="1444574" y="316496"/>
                  </a:lnTo>
                  <a:lnTo>
                    <a:pt x="1444574" y="320687"/>
                  </a:lnTo>
                  <a:lnTo>
                    <a:pt x="1471244" y="320192"/>
                  </a:lnTo>
                  <a:lnTo>
                    <a:pt x="1481188" y="320090"/>
                  </a:lnTo>
                  <a:lnTo>
                    <a:pt x="1491132" y="320192"/>
                  </a:lnTo>
                  <a:lnTo>
                    <a:pt x="1518399" y="320687"/>
                  </a:lnTo>
                  <a:lnTo>
                    <a:pt x="1518500" y="320090"/>
                  </a:lnTo>
                  <a:lnTo>
                    <a:pt x="1519389" y="314693"/>
                  </a:lnTo>
                  <a:lnTo>
                    <a:pt x="1519593" y="313499"/>
                  </a:lnTo>
                  <a:lnTo>
                    <a:pt x="1521396" y="305701"/>
                  </a:lnTo>
                  <a:lnTo>
                    <a:pt x="1523199" y="298513"/>
                  </a:lnTo>
                  <a:close/>
                </a:path>
                <a:path w="1981200" h="546100">
                  <a:moveTo>
                    <a:pt x="1590408" y="390232"/>
                  </a:moveTo>
                  <a:lnTo>
                    <a:pt x="1583817" y="390232"/>
                  </a:lnTo>
                  <a:lnTo>
                    <a:pt x="1575409" y="390829"/>
                  </a:lnTo>
                  <a:lnTo>
                    <a:pt x="1561604" y="390829"/>
                  </a:lnTo>
                  <a:lnTo>
                    <a:pt x="1553210" y="390232"/>
                  </a:lnTo>
                  <a:lnTo>
                    <a:pt x="1547799" y="390232"/>
                  </a:lnTo>
                  <a:lnTo>
                    <a:pt x="1547799" y="394423"/>
                  </a:lnTo>
                  <a:lnTo>
                    <a:pt x="1555000" y="394423"/>
                  </a:lnTo>
                  <a:lnTo>
                    <a:pt x="1560410" y="395020"/>
                  </a:lnTo>
                  <a:lnTo>
                    <a:pt x="1560410" y="481939"/>
                  </a:lnTo>
                  <a:lnTo>
                    <a:pt x="1555000" y="483146"/>
                  </a:lnTo>
                  <a:lnTo>
                    <a:pt x="1547799" y="483146"/>
                  </a:lnTo>
                  <a:lnTo>
                    <a:pt x="1547799" y="487337"/>
                  </a:lnTo>
                  <a:lnTo>
                    <a:pt x="1553210" y="487337"/>
                  </a:lnTo>
                  <a:lnTo>
                    <a:pt x="1561604" y="486740"/>
                  </a:lnTo>
                  <a:lnTo>
                    <a:pt x="1575409" y="486740"/>
                  </a:lnTo>
                  <a:lnTo>
                    <a:pt x="1583817" y="487337"/>
                  </a:lnTo>
                  <a:lnTo>
                    <a:pt x="1590408" y="487337"/>
                  </a:lnTo>
                  <a:lnTo>
                    <a:pt x="1590408" y="486740"/>
                  </a:lnTo>
                  <a:lnTo>
                    <a:pt x="1590408" y="483146"/>
                  </a:lnTo>
                  <a:lnTo>
                    <a:pt x="1583207" y="483146"/>
                  </a:lnTo>
                  <a:lnTo>
                    <a:pt x="1578406" y="481939"/>
                  </a:lnTo>
                  <a:lnTo>
                    <a:pt x="1578406" y="395020"/>
                  </a:lnTo>
                  <a:lnTo>
                    <a:pt x="1583207" y="394423"/>
                  </a:lnTo>
                  <a:lnTo>
                    <a:pt x="1590408" y="394423"/>
                  </a:lnTo>
                  <a:lnTo>
                    <a:pt x="1590408" y="390829"/>
                  </a:lnTo>
                  <a:lnTo>
                    <a:pt x="1590408" y="390232"/>
                  </a:lnTo>
                  <a:close/>
                </a:path>
                <a:path w="1981200" h="546100">
                  <a:moveTo>
                    <a:pt x="1590408" y="103098"/>
                  </a:moveTo>
                  <a:lnTo>
                    <a:pt x="1586204" y="83210"/>
                  </a:lnTo>
                  <a:lnTo>
                    <a:pt x="1574736" y="68110"/>
                  </a:lnTo>
                  <a:lnTo>
                    <a:pt x="1570609" y="65786"/>
                  </a:lnTo>
                  <a:lnTo>
                    <a:pt x="1570609" y="106095"/>
                  </a:lnTo>
                  <a:lnTo>
                    <a:pt x="1569440" y="121627"/>
                  </a:lnTo>
                  <a:lnTo>
                    <a:pt x="1564906" y="135915"/>
                  </a:lnTo>
                  <a:lnTo>
                    <a:pt x="1555419" y="146392"/>
                  </a:lnTo>
                  <a:lnTo>
                    <a:pt x="1539405" y="150456"/>
                  </a:lnTo>
                  <a:lnTo>
                    <a:pt x="1524431" y="146316"/>
                  </a:lnTo>
                  <a:lnTo>
                    <a:pt x="1513738" y="135394"/>
                  </a:lnTo>
                  <a:lnTo>
                    <a:pt x="1507324" y="119849"/>
                  </a:lnTo>
                  <a:lnTo>
                    <a:pt x="1505191" y="101892"/>
                  </a:lnTo>
                  <a:lnTo>
                    <a:pt x="1506702" y="87782"/>
                  </a:lnTo>
                  <a:lnTo>
                    <a:pt x="1511871" y="74853"/>
                  </a:lnTo>
                  <a:lnTo>
                    <a:pt x="1521650" y="65392"/>
                  </a:lnTo>
                  <a:lnTo>
                    <a:pt x="1537004" y="61734"/>
                  </a:lnTo>
                  <a:lnTo>
                    <a:pt x="1551876" y="65887"/>
                  </a:lnTo>
                  <a:lnTo>
                    <a:pt x="1562354" y="76492"/>
                  </a:lnTo>
                  <a:lnTo>
                    <a:pt x="1568564" y="90817"/>
                  </a:lnTo>
                  <a:lnTo>
                    <a:pt x="1570609" y="106095"/>
                  </a:lnTo>
                  <a:lnTo>
                    <a:pt x="1570609" y="65786"/>
                  </a:lnTo>
                  <a:lnTo>
                    <a:pt x="1563471" y="61734"/>
                  </a:lnTo>
                  <a:lnTo>
                    <a:pt x="1557756" y="58508"/>
                  </a:lnTo>
                  <a:lnTo>
                    <a:pt x="1537004" y="55143"/>
                  </a:lnTo>
                  <a:lnTo>
                    <a:pt x="1516875" y="59156"/>
                  </a:lnTo>
                  <a:lnTo>
                    <a:pt x="1500695" y="70129"/>
                  </a:lnTo>
                  <a:lnTo>
                    <a:pt x="1489900" y="86499"/>
                  </a:lnTo>
                  <a:lnTo>
                    <a:pt x="1485988" y="106692"/>
                  </a:lnTo>
                  <a:lnTo>
                    <a:pt x="1489913" y="126860"/>
                  </a:lnTo>
                  <a:lnTo>
                    <a:pt x="1500771" y="142582"/>
                  </a:lnTo>
                  <a:lnTo>
                    <a:pt x="1517129" y="152806"/>
                  </a:lnTo>
                  <a:lnTo>
                    <a:pt x="1537601" y="156451"/>
                  </a:lnTo>
                  <a:lnTo>
                    <a:pt x="1558518" y="152577"/>
                  </a:lnTo>
                  <a:lnTo>
                    <a:pt x="1561782" y="150456"/>
                  </a:lnTo>
                  <a:lnTo>
                    <a:pt x="1575257" y="141681"/>
                  </a:lnTo>
                  <a:lnTo>
                    <a:pt x="1586382" y="124841"/>
                  </a:lnTo>
                  <a:lnTo>
                    <a:pt x="1590408" y="103098"/>
                  </a:lnTo>
                  <a:close/>
                </a:path>
                <a:path w="1981200" h="546100">
                  <a:moveTo>
                    <a:pt x="1697837" y="279933"/>
                  </a:moveTo>
                  <a:lnTo>
                    <a:pt x="1691246" y="280530"/>
                  </a:lnTo>
                  <a:lnTo>
                    <a:pt x="1664830" y="280530"/>
                  </a:lnTo>
                  <a:lnTo>
                    <a:pt x="1658226" y="279933"/>
                  </a:lnTo>
                  <a:lnTo>
                    <a:pt x="1658226" y="284124"/>
                  </a:lnTo>
                  <a:lnTo>
                    <a:pt x="1661833" y="316496"/>
                  </a:lnTo>
                  <a:lnTo>
                    <a:pt x="1655229" y="316496"/>
                  </a:lnTo>
                  <a:lnTo>
                    <a:pt x="1638185" y="312305"/>
                  </a:lnTo>
                  <a:lnTo>
                    <a:pt x="1626425" y="301358"/>
                  </a:lnTo>
                  <a:lnTo>
                    <a:pt x="1619618" y="286143"/>
                  </a:lnTo>
                  <a:lnTo>
                    <a:pt x="1617421" y="269138"/>
                  </a:lnTo>
                  <a:lnTo>
                    <a:pt x="1619770" y="253072"/>
                  </a:lnTo>
                  <a:lnTo>
                    <a:pt x="1626793" y="239915"/>
                  </a:lnTo>
                  <a:lnTo>
                    <a:pt x="1638439" y="231038"/>
                  </a:lnTo>
                  <a:lnTo>
                    <a:pt x="1654632" y="227774"/>
                  </a:lnTo>
                  <a:lnTo>
                    <a:pt x="1665935" y="228993"/>
                  </a:lnTo>
                  <a:lnTo>
                    <a:pt x="1675333" y="232943"/>
                  </a:lnTo>
                  <a:lnTo>
                    <a:pt x="1682483" y="240169"/>
                  </a:lnTo>
                  <a:lnTo>
                    <a:pt x="1687042" y="251155"/>
                  </a:lnTo>
                  <a:lnTo>
                    <a:pt x="1691246" y="250558"/>
                  </a:lnTo>
                  <a:lnTo>
                    <a:pt x="1689442" y="242760"/>
                  </a:lnTo>
                  <a:lnTo>
                    <a:pt x="1689442" y="227774"/>
                  </a:lnTo>
                  <a:lnTo>
                    <a:pt x="1689442" y="227177"/>
                  </a:lnTo>
                  <a:lnTo>
                    <a:pt x="1684045" y="226580"/>
                  </a:lnTo>
                  <a:lnTo>
                    <a:pt x="1679232" y="225386"/>
                  </a:lnTo>
                  <a:lnTo>
                    <a:pt x="1668437" y="222986"/>
                  </a:lnTo>
                  <a:lnTo>
                    <a:pt x="1662430" y="221780"/>
                  </a:lnTo>
                  <a:lnTo>
                    <a:pt x="1653425" y="221780"/>
                  </a:lnTo>
                  <a:lnTo>
                    <a:pt x="1633156" y="224917"/>
                  </a:lnTo>
                  <a:lnTo>
                    <a:pt x="1615465" y="234226"/>
                  </a:lnTo>
                  <a:lnTo>
                    <a:pt x="1602955" y="249605"/>
                  </a:lnTo>
                  <a:lnTo>
                    <a:pt x="1598218" y="270941"/>
                  </a:lnTo>
                  <a:lnTo>
                    <a:pt x="1602359" y="292900"/>
                  </a:lnTo>
                  <a:lnTo>
                    <a:pt x="1613827" y="309079"/>
                  </a:lnTo>
                  <a:lnTo>
                    <a:pt x="1631137" y="319074"/>
                  </a:lnTo>
                  <a:lnTo>
                    <a:pt x="1652828" y="322491"/>
                  </a:lnTo>
                  <a:lnTo>
                    <a:pt x="1663217" y="322059"/>
                  </a:lnTo>
                  <a:lnTo>
                    <a:pt x="1672932" y="320840"/>
                  </a:lnTo>
                  <a:lnTo>
                    <a:pt x="1682203" y="318947"/>
                  </a:lnTo>
                  <a:lnTo>
                    <a:pt x="1691246" y="316496"/>
                  </a:lnTo>
                  <a:lnTo>
                    <a:pt x="1691246" y="314096"/>
                  </a:lnTo>
                  <a:lnTo>
                    <a:pt x="1688236" y="312305"/>
                  </a:lnTo>
                  <a:lnTo>
                    <a:pt x="1688236" y="286524"/>
                  </a:lnTo>
                  <a:lnTo>
                    <a:pt x="1690636" y="284124"/>
                  </a:lnTo>
                  <a:lnTo>
                    <a:pt x="1697837" y="284124"/>
                  </a:lnTo>
                  <a:lnTo>
                    <a:pt x="1697837" y="280530"/>
                  </a:lnTo>
                  <a:lnTo>
                    <a:pt x="1697837" y="279933"/>
                  </a:lnTo>
                  <a:close/>
                </a:path>
                <a:path w="1981200" h="546100">
                  <a:moveTo>
                    <a:pt x="1753654" y="418401"/>
                  </a:moveTo>
                  <a:lnTo>
                    <a:pt x="1752460" y="410603"/>
                  </a:lnTo>
                  <a:lnTo>
                    <a:pt x="1751863" y="402818"/>
                  </a:lnTo>
                  <a:lnTo>
                    <a:pt x="1752460" y="395020"/>
                  </a:lnTo>
                  <a:lnTo>
                    <a:pt x="1749526" y="394423"/>
                  </a:lnTo>
                  <a:lnTo>
                    <a:pt x="1743722" y="393230"/>
                  </a:lnTo>
                  <a:lnTo>
                    <a:pt x="1736178" y="391045"/>
                  </a:lnTo>
                  <a:lnTo>
                    <a:pt x="1728063" y="389204"/>
                  </a:lnTo>
                  <a:lnTo>
                    <a:pt x="1680133" y="401243"/>
                  </a:lnTo>
                  <a:lnTo>
                    <a:pt x="1664233" y="436981"/>
                  </a:lnTo>
                  <a:lnTo>
                    <a:pt x="1668284" y="460057"/>
                  </a:lnTo>
                  <a:lnTo>
                    <a:pt x="1679536" y="476326"/>
                  </a:lnTo>
                  <a:lnTo>
                    <a:pt x="1696643" y="485952"/>
                  </a:lnTo>
                  <a:lnTo>
                    <a:pt x="1718246" y="489140"/>
                  </a:lnTo>
                  <a:lnTo>
                    <a:pt x="1727695" y="488619"/>
                  </a:lnTo>
                  <a:lnTo>
                    <a:pt x="1736178" y="487260"/>
                  </a:lnTo>
                  <a:lnTo>
                    <a:pt x="1743646" y="485343"/>
                  </a:lnTo>
                  <a:lnTo>
                    <a:pt x="1750060" y="483146"/>
                  </a:lnTo>
                  <a:lnTo>
                    <a:pt x="1750656" y="475348"/>
                  </a:lnTo>
                  <a:lnTo>
                    <a:pt x="1751863" y="468160"/>
                  </a:lnTo>
                  <a:lnTo>
                    <a:pt x="1753654" y="460362"/>
                  </a:lnTo>
                  <a:lnTo>
                    <a:pt x="1750060" y="459765"/>
                  </a:lnTo>
                  <a:lnTo>
                    <a:pt x="1745894" y="469226"/>
                  </a:lnTo>
                  <a:lnTo>
                    <a:pt x="1739709" y="476618"/>
                  </a:lnTo>
                  <a:lnTo>
                    <a:pt x="1731492" y="481431"/>
                  </a:lnTo>
                  <a:lnTo>
                    <a:pt x="1721243" y="483146"/>
                  </a:lnTo>
                  <a:lnTo>
                    <a:pt x="1704454" y="479120"/>
                  </a:lnTo>
                  <a:lnTo>
                    <a:pt x="1692668" y="468528"/>
                  </a:lnTo>
                  <a:lnTo>
                    <a:pt x="1685721" y="453555"/>
                  </a:lnTo>
                  <a:lnTo>
                    <a:pt x="1683435" y="436384"/>
                  </a:lnTo>
                  <a:lnTo>
                    <a:pt x="1685671" y="419709"/>
                  </a:lnTo>
                  <a:lnTo>
                    <a:pt x="1692287" y="406412"/>
                  </a:lnTo>
                  <a:lnTo>
                    <a:pt x="1703184" y="397611"/>
                  </a:lnTo>
                  <a:lnTo>
                    <a:pt x="1718246" y="394423"/>
                  </a:lnTo>
                  <a:lnTo>
                    <a:pt x="1731137" y="396328"/>
                  </a:lnTo>
                  <a:lnTo>
                    <a:pt x="1739925" y="401535"/>
                  </a:lnTo>
                  <a:lnTo>
                    <a:pt x="1745678" y="409346"/>
                  </a:lnTo>
                  <a:lnTo>
                    <a:pt x="1749450" y="418998"/>
                  </a:lnTo>
                  <a:lnTo>
                    <a:pt x="1753654" y="418401"/>
                  </a:lnTo>
                  <a:close/>
                </a:path>
                <a:path w="1981200" h="546100">
                  <a:moveTo>
                    <a:pt x="1847888" y="298513"/>
                  </a:moveTo>
                  <a:lnTo>
                    <a:pt x="1844281" y="297916"/>
                  </a:lnTo>
                  <a:lnTo>
                    <a:pt x="1840471" y="307111"/>
                  </a:lnTo>
                  <a:lnTo>
                    <a:pt x="1834908" y="312153"/>
                  </a:lnTo>
                  <a:lnTo>
                    <a:pt x="1826983" y="314261"/>
                  </a:lnTo>
                  <a:lnTo>
                    <a:pt x="1816074" y="314693"/>
                  </a:lnTo>
                  <a:lnTo>
                    <a:pt x="1799272" y="314693"/>
                  </a:lnTo>
                  <a:lnTo>
                    <a:pt x="1799272" y="273342"/>
                  </a:lnTo>
                  <a:lnTo>
                    <a:pt x="1825078" y="273342"/>
                  </a:lnTo>
                  <a:lnTo>
                    <a:pt x="1825675" y="278726"/>
                  </a:lnTo>
                  <a:lnTo>
                    <a:pt x="1826272" y="287121"/>
                  </a:lnTo>
                  <a:lnTo>
                    <a:pt x="1830476" y="285927"/>
                  </a:lnTo>
                  <a:lnTo>
                    <a:pt x="1830476" y="273342"/>
                  </a:lnTo>
                  <a:lnTo>
                    <a:pt x="1830476" y="266141"/>
                  </a:lnTo>
                  <a:lnTo>
                    <a:pt x="1830476" y="254152"/>
                  </a:lnTo>
                  <a:lnTo>
                    <a:pt x="1826272" y="254152"/>
                  </a:lnTo>
                  <a:lnTo>
                    <a:pt x="1825675" y="261353"/>
                  </a:lnTo>
                  <a:lnTo>
                    <a:pt x="1823872" y="266141"/>
                  </a:lnTo>
                  <a:lnTo>
                    <a:pt x="1799272" y="266141"/>
                  </a:lnTo>
                  <a:lnTo>
                    <a:pt x="1799272" y="230174"/>
                  </a:lnTo>
                  <a:lnTo>
                    <a:pt x="1832876" y="230174"/>
                  </a:lnTo>
                  <a:lnTo>
                    <a:pt x="1834680" y="237375"/>
                  </a:lnTo>
                  <a:lnTo>
                    <a:pt x="1835277" y="246367"/>
                  </a:lnTo>
                  <a:lnTo>
                    <a:pt x="1839480" y="245160"/>
                  </a:lnTo>
                  <a:lnTo>
                    <a:pt x="1838883" y="239166"/>
                  </a:lnTo>
                  <a:lnTo>
                    <a:pt x="1838883" y="230174"/>
                  </a:lnTo>
                  <a:lnTo>
                    <a:pt x="1838883" y="224180"/>
                  </a:lnTo>
                  <a:lnTo>
                    <a:pt x="1838883" y="223583"/>
                  </a:lnTo>
                  <a:lnTo>
                    <a:pt x="1831238" y="223672"/>
                  </a:lnTo>
                  <a:lnTo>
                    <a:pt x="1812798" y="224091"/>
                  </a:lnTo>
                  <a:lnTo>
                    <a:pt x="1803476" y="224180"/>
                  </a:lnTo>
                  <a:lnTo>
                    <a:pt x="1794497" y="224091"/>
                  </a:lnTo>
                  <a:lnTo>
                    <a:pt x="1776552" y="223672"/>
                  </a:lnTo>
                  <a:lnTo>
                    <a:pt x="1769262" y="223583"/>
                  </a:lnTo>
                  <a:lnTo>
                    <a:pt x="1769262" y="227774"/>
                  </a:lnTo>
                  <a:lnTo>
                    <a:pt x="1775866" y="227774"/>
                  </a:lnTo>
                  <a:lnTo>
                    <a:pt x="1781263" y="228981"/>
                  </a:lnTo>
                  <a:lnTo>
                    <a:pt x="1781263" y="315899"/>
                  </a:lnTo>
                  <a:lnTo>
                    <a:pt x="1775866" y="316496"/>
                  </a:lnTo>
                  <a:lnTo>
                    <a:pt x="1769262" y="316496"/>
                  </a:lnTo>
                  <a:lnTo>
                    <a:pt x="1769262" y="320687"/>
                  </a:lnTo>
                  <a:lnTo>
                    <a:pt x="1795932" y="320192"/>
                  </a:lnTo>
                  <a:lnTo>
                    <a:pt x="1805876" y="320090"/>
                  </a:lnTo>
                  <a:lnTo>
                    <a:pt x="1815820" y="320192"/>
                  </a:lnTo>
                  <a:lnTo>
                    <a:pt x="1843087" y="320687"/>
                  </a:lnTo>
                  <a:lnTo>
                    <a:pt x="1843227" y="320090"/>
                  </a:lnTo>
                  <a:lnTo>
                    <a:pt x="1844586" y="314693"/>
                  </a:lnTo>
                  <a:lnTo>
                    <a:pt x="1844878" y="313499"/>
                  </a:lnTo>
                  <a:lnTo>
                    <a:pt x="1846084" y="305701"/>
                  </a:lnTo>
                  <a:lnTo>
                    <a:pt x="1847888" y="298513"/>
                  </a:lnTo>
                  <a:close/>
                </a:path>
                <a:path w="1981200" h="546100">
                  <a:moveTo>
                    <a:pt x="1922907" y="386626"/>
                  </a:moveTo>
                  <a:lnTo>
                    <a:pt x="1919300" y="386029"/>
                  </a:lnTo>
                  <a:lnTo>
                    <a:pt x="1919300" y="390232"/>
                  </a:lnTo>
                  <a:lnTo>
                    <a:pt x="1833473" y="390232"/>
                  </a:lnTo>
                  <a:lnTo>
                    <a:pt x="1832279" y="386029"/>
                  </a:lnTo>
                  <a:lnTo>
                    <a:pt x="1828673" y="386029"/>
                  </a:lnTo>
                  <a:lnTo>
                    <a:pt x="1828673" y="394423"/>
                  </a:lnTo>
                  <a:lnTo>
                    <a:pt x="1828177" y="397421"/>
                  </a:lnTo>
                  <a:lnTo>
                    <a:pt x="1827479" y="402221"/>
                  </a:lnTo>
                  <a:lnTo>
                    <a:pt x="1826971" y="405218"/>
                  </a:lnTo>
                  <a:lnTo>
                    <a:pt x="1826272" y="410006"/>
                  </a:lnTo>
                  <a:lnTo>
                    <a:pt x="1830476" y="410006"/>
                  </a:lnTo>
                  <a:lnTo>
                    <a:pt x="1832279" y="399821"/>
                  </a:lnTo>
                  <a:lnTo>
                    <a:pt x="1832876" y="397421"/>
                  </a:lnTo>
                  <a:lnTo>
                    <a:pt x="1865884" y="397421"/>
                  </a:lnTo>
                  <a:lnTo>
                    <a:pt x="1865884" y="481939"/>
                  </a:lnTo>
                  <a:lnTo>
                    <a:pt x="1862289" y="483146"/>
                  </a:lnTo>
                  <a:lnTo>
                    <a:pt x="1852079" y="483146"/>
                  </a:lnTo>
                  <a:lnTo>
                    <a:pt x="1852079" y="487337"/>
                  </a:lnTo>
                  <a:lnTo>
                    <a:pt x="1857489" y="487337"/>
                  </a:lnTo>
                  <a:lnTo>
                    <a:pt x="1867090" y="486740"/>
                  </a:lnTo>
                  <a:lnTo>
                    <a:pt x="1882686" y="486740"/>
                  </a:lnTo>
                  <a:lnTo>
                    <a:pt x="1892896" y="487337"/>
                  </a:lnTo>
                  <a:lnTo>
                    <a:pt x="1898294" y="487337"/>
                  </a:lnTo>
                  <a:lnTo>
                    <a:pt x="1898294" y="486740"/>
                  </a:lnTo>
                  <a:lnTo>
                    <a:pt x="1898294" y="483146"/>
                  </a:lnTo>
                  <a:lnTo>
                    <a:pt x="1888693" y="483146"/>
                  </a:lnTo>
                  <a:lnTo>
                    <a:pt x="1883892" y="481342"/>
                  </a:lnTo>
                  <a:lnTo>
                    <a:pt x="1883892" y="397421"/>
                  </a:lnTo>
                  <a:lnTo>
                    <a:pt x="1915706" y="397421"/>
                  </a:lnTo>
                  <a:lnTo>
                    <a:pt x="1916899" y="405218"/>
                  </a:lnTo>
                  <a:lnTo>
                    <a:pt x="1916899" y="410603"/>
                  </a:lnTo>
                  <a:lnTo>
                    <a:pt x="1921103" y="408813"/>
                  </a:lnTo>
                  <a:lnTo>
                    <a:pt x="1921192" y="397421"/>
                  </a:lnTo>
                  <a:lnTo>
                    <a:pt x="1921611" y="394423"/>
                  </a:lnTo>
                  <a:lnTo>
                    <a:pt x="1922297" y="390232"/>
                  </a:lnTo>
                  <a:lnTo>
                    <a:pt x="1922907" y="386626"/>
                  </a:lnTo>
                  <a:close/>
                </a:path>
                <a:path w="1981200" h="546100">
                  <a:moveTo>
                    <a:pt x="1981123" y="293712"/>
                  </a:moveTo>
                  <a:lnTo>
                    <a:pt x="1974557" y="275069"/>
                  </a:lnTo>
                  <a:lnTo>
                    <a:pt x="1960118" y="265023"/>
                  </a:lnTo>
                  <a:lnTo>
                    <a:pt x="1945665" y="256882"/>
                  </a:lnTo>
                  <a:lnTo>
                    <a:pt x="1939112" y="243967"/>
                  </a:lnTo>
                  <a:lnTo>
                    <a:pt x="1939112" y="233172"/>
                  </a:lnTo>
                  <a:lnTo>
                    <a:pt x="1945106" y="226580"/>
                  </a:lnTo>
                  <a:lnTo>
                    <a:pt x="1966112" y="226580"/>
                  </a:lnTo>
                  <a:lnTo>
                    <a:pt x="1971509" y="235572"/>
                  </a:lnTo>
                  <a:lnTo>
                    <a:pt x="1972716" y="244563"/>
                  </a:lnTo>
                  <a:lnTo>
                    <a:pt x="1976920" y="243967"/>
                  </a:lnTo>
                  <a:lnTo>
                    <a:pt x="1975713" y="236766"/>
                  </a:lnTo>
                  <a:lnTo>
                    <a:pt x="1975116" y="230174"/>
                  </a:lnTo>
                  <a:lnTo>
                    <a:pt x="1975116" y="226580"/>
                  </a:lnTo>
                  <a:lnTo>
                    <a:pt x="1975116" y="223583"/>
                  </a:lnTo>
                  <a:lnTo>
                    <a:pt x="1970913" y="223583"/>
                  </a:lnTo>
                  <a:lnTo>
                    <a:pt x="1958911" y="221780"/>
                  </a:lnTo>
                  <a:lnTo>
                    <a:pt x="1955317" y="221780"/>
                  </a:lnTo>
                  <a:lnTo>
                    <a:pt x="1942934" y="223748"/>
                  </a:lnTo>
                  <a:lnTo>
                    <a:pt x="1933257" y="229425"/>
                  </a:lnTo>
                  <a:lnTo>
                    <a:pt x="1926958" y="238480"/>
                  </a:lnTo>
                  <a:lnTo>
                    <a:pt x="1924697" y="250558"/>
                  </a:lnTo>
                  <a:lnTo>
                    <a:pt x="1931085" y="269125"/>
                  </a:lnTo>
                  <a:lnTo>
                    <a:pt x="1945106" y="279107"/>
                  </a:lnTo>
                  <a:lnTo>
                    <a:pt x="1959140" y="287401"/>
                  </a:lnTo>
                  <a:lnTo>
                    <a:pt x="1965515" y="300913"/>
                  </a:lnTo>
                  <a:lnTo>
                    <a:pt x="1965515" y="310502"/>
                  </a:lnTo>
                  <a:lnTo>
                    <a:pt x="1957717" y="316496"/>
                  </a:lnTo>
                  <a:lnTo>
                    <a:pt x="1948103" y="316496"/>
                  </a:lnTo>
                  <a:lnTo>
                    <a:pt x="1939417" y="314718"/>
                  </a:lnTo>
                  <a:lnTo>
                    <a:pt x="1933028" y="309905"/>
                  </a:lnTo>
                  <a:lnTo>
                    <a:pt x="1928787" y="302844"/>
                  </a:lnTo>
                  <a:lnTo>
                    <a:pt x="1926501" y="294322"/>
                  </a:lnTo>
                  <a:lnTo>
                    <a:pt x="1922907" y="295516"/>
                  </a:lnTo>
                  <a:lnTo>
                    <a:pt x="1923503" y="302704"/>
                  </a:lnTo>
                  <a:lnTo>
                    <a:pt x="1924697" y="309308"/>
                  </a:lnTo>
                  <a:lnTo>
                    <a:pt x="1925307" y="316496"/>
                  </a:lnTo>
                  <a:lnTo>
                    <a:pt x="1931911" y="320090"/>
                  </a:lnTo>
                  <a:lnTo>
                    <a:pt x="1939709" y="322491"/>
                  </a:lnTo>
                  <a:lnTo>
                    <a:pt x="1947506" y="322491"/>
                  </a:lnTo>
                  <a:lnTo>
                    <a:pt x="1960105" y="320687"/>
                  </a:lnTo>
                  <a:lnTo>
                    <a:pt x="1968449" y="316496"/>
                  </a:lnTo>
                  <a:lnTo>
                    <a:pt x="1970836" y="315302"/>
                  </a:lnTo>
                  <a:lnTo>
                    <a:pt x="1978317" y="306311"/>
                  </a:lnTo>
                  <a:lnTo>
                    <a:pt x="1981123" y="29371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144000" y="6178295"/>
              <a:ext cx="1158239" cy="647699"/>
            </a:xfrm>
            <a:prstGeom prst="rect">
              <a:avLst/>
            </a:prstGeom>
          </p:spPr>
        </p:pic>
        <p:pic>
          <p:nvPicPr>
            <p:cNvPr id="12" name="object 1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439400" y="6153911"/>
              <a:ext cx="1158240" cy="672084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8071864" y="3026155"/>
            <a:ext cx="3622040" cy="817880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854710" marR="5080" indent="-842644">
              <a:lnSpc>
                <a:spcPts val="2880"/>
              </a:lnSpc>
              <a:spcBef>
                <a:spcPts val="590"/>
              </a:spcBef>
            </a:pP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Click</a:t>
            </a:r>
            <a:r>
              <a:rPr sz="2800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“</a:t>
            </a:r>
            <a:r>
              <a:rPr sz="2800" b="1" dirty="0">
                <a:solidFill>
                  <a:srgbClr val="001F5F"/>
                </a:solidFill>
                <a:latin typeface="Arial"/>
                <a:cs typeface="Arial"/>
              </a:rPr>
              <a:t>Begin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”</a:t>
            </a:r>
            <a:r>
              <a:rPr sz="2800" spc="-8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to</a:t>
            </a:r>
            <a:r>
              <a:rPr sz="2800" spc="-1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Arial"/>
                <a:cs typeface="Arial"/>
              </a:rPr>
              <a:t>review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a</a:t>
            </a:r>
            <a:r>
              <a:rPr sz="2800" spc="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Arial"/>
                <a:cs typeface="Arial"/>
              </a:rPr>
              <a:t>candidate</a:t>
            </a:r>
            <a:r>
              <a:rPr sz="2800" spc="-10" dirty="0">
                <a:solidFill>
                  <a:srgbClr val="001F5F"/>
                </a:solidFill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70687" y="1676400"/>
            <a:ext cx="8150859" cy="2155190"/>
            <a:chOff x="170687" y="1676400"/>
            <a:chExt cx="8150859" cy="2155190"/>
          </a:xfrm>
        </p:grpSpPr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0687" y="1676400"/>
              <a:ext cx="7373111" cy="215492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324344" y="3520439"/>
              <a:ext cx="990600" cy="250190"/>
            </a:xfrm>
            <a:custGeom>
              <a:avLst/>
              <a:gdLst/>
              <a:ahLst/>
              <a:cxnLst/>
              <a:rect l="l" t="t" r="r" b="b"/>
              <a:pathLst>
                <a:path w="990600" h="250189">
                  <a:moveTo>
                    <a:pt x="124968" y="0"/>
                  </a:moveTo>
                  <a:lnTo>
                    <a:pt x="0" y="124968"/>
                  </a:lnTo>
                  <a:lnTo>
                    <a:pt x="124968" y="249936"/>
                  </a:lnTo>
                  <a:lnTo>
                    <a:pt x="124968" y="187452"/>
                  </a:lnTo>
                  <a:lnTo>
                    <a:pt x="990600" y="187452"/>
                  </a:lnTo>
                  <a:lnTo>
                    <a:pt x="990600" y="62484"/>
                  </a:lnTo>
                  <a:lnTo>
                    <a:pt x="124968" y="62484"/>
                  </a:lnTo>
                  <a:lnTo>
                    <a:pt x="12496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324344" y="3520439"/>
              <a:ext cx="990600" cy="250190"/>
            </a:xfrm>
            <a:custGeom>
              <a:avLst/>
              <a:gdLst/>
              <a:ahLst/>
              <a:cxnLst/>
              <a:rect l="l" t="t" r="r" b="b"/>
              <a:pathLst>
                <a:path w="990600" h="250189">
                  <a:moveTo>
                    <a:pt x="0" y="124968"/>
                  </a:moveTo>
                  <a:lnTo>
                    <a:pt x="124968" y="0"/>
                  </a:lnTo>
                  <a:lnTo>
                    <a:pt x="124968" y="62484"/>
                  </a:lnTo>
                  <a:lnTo>
                    <a:pt x="990600" y="62484"/>
                  </a:lnTo>
                  <a:lnTo>
                    <a:pt x="990600" y="187452"/>
                  </a:lnTo>
                  <a:lnTo>
                    <a:pt x="124968" y="187452"/>
                  </a:lnTo>
                  <a:lnTo>
                    <a:pt x="124968" y="249936"/>
                  </a:lnTo>
                  <a:lnTo>
                    <a:pt x="0" y="124968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3D2398C9-A3B6-807A-FE71-9352A5D742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148" y="260603"/>
            <a:ext cx="5945124" cy="5378197"/>
            <a:chOff x="41148" y="260604"/>
            <a:chExt cx="5945124" cy="5257785"/>
          </a:xfrm>
        </p:grpSpPr>
        <p:pic>
          <p:nvPicPr>
            <p:cNvPr id="3" name="object 3"/>
            <p:cNvPicPr/>
            <p:nvPr/>
          </p:nvPicPr>
          <p:blipFill rotWithShape="1">
            <a:blip r:embed="rId5" cstate="print"/>
            <a:srcRect b="8201"/>
            <a:stretch/>
          </p:blipFill>
          <p:spPr>
            <a:xfrm>
              <a:off x="166116" y="929640"/>
              <a:ext cx="5820156" cy="45887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148" y="260604"/>
              <a:ext cx="5047487" cy="902207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96671" y="167343"/>
            <a:ext cx="11629138" cy="967187"/>
          </a:xfrm>
          <a:prstGeom prst="rect">
            <a:avLst/>
          </a:prstGeom>
        </p:spPr>
        <p:txBody>
          <a:bodyPr vert="horz" wrap="square" lIns="0" tIns="263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2E5496"/>
                </a:solidFill>
              </a:rPr>
              <a:t>Viewing</a:t>
            </a:r>
            <a:r>
              <a:rPr sz="3200" spc="-30" dirty="0">
                <a:solidFill>
                  <a:srgbClr val="2E5496"/>
                </a:solidFill>
              </a:rPr>
              <a:t> </a:t>
            </a:r>
            <a:r>
              <a:rPr sz="3200" dirty="0">
                <a:solidFill>
                  <a:srgbClr val="2E5496"/>
                </a:solidFill>
              </a:rPr>
              <a:t>the</a:t>
            </a:r>
            <a:r>
              <a:rPr sz="3200" spc="-55" dirty="0">
                <a:solidFill>
                  <a:srgbClr val="2E5496"/>
                </a:solidFill>
              </a:rPr>
              <a:t> </a:t>
            </a:r>
            <a:r>
              <a:rPr sz="3200" spc="-10" dirty="0">
                <a:solidFill>
                  <a:srgbClr val="2E5496"/>
                </a:solidFill>
              </a:rPr>
              <a:t>application</a:t>
            </a:r>
            <a:endParaRPr sz="3200" dirty="0"/>
          </a:p>
        </p:txBody>
      </p:sp>
      <p:grpSp>
        <p:nvGrpSpPr>
          <p:cNvPr id="6" name="object 6"/>
          <p:cNvGrpSpPr>
            <a:grpSpLocks noGrp="1" noUngrp="1" noRot="1" noMove="1" noResize="1"/>
          </p:cNvGrpSpPr>
          <p:nvPr/>
        </p:nvGrpSpPr>
        <p:grpSpPr>
          <a:xfrm>
            <a:off x="0" y="6144767"/>
            <a:ext cx="12192000" cy="713740"/>
            <a:chOff x="0" y="6144767"/>
            <a:chExt cx="12192000" cy="713740"/>
          </a:xfrm>
        </p:grpSpPr>
        <p:pic>
          <p:nvPicPr>
            <p:cNvPr id="7" name="object 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6144767"/>
              <a:ext cx="12191998" cy="713231"/>
            </a:xfrm>
            <a:prstGeom prst="rect">
              <a:avLst/>
            </a:prstGeom>
          </p:spPr>
        </p:pic>
        <p:sp>
          <p:nvSpPr>
            <p:cNvPr id="8" name="object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8200" y="6225552"/>
              <a:ext cx="1981200" cy="546100"/>
            </a:xfrm>
            <a:custGeom>
              <a:avLst/>
              <a:gdLst/>
              <a:ahLst/>
              <a:cxnLst/>
              <a:rect l="l" t="t" r="r" b="b"/>
              <a:pathLst>
                <a:path w="1981200" h="546100">
                  <a:moveTo>
                    <a:pt x="549744" y="333286"/>
                  </a:moveTo>
                  <a:lnTo>
                    <a:pt x="542531" y="333286"/>
                  </a:lnTo>
                  <a:lnTo>
                    <a:pt x="498576" y="324434"/>
                  </a:lnTo>
                  <a:lnTo>
                    <a:pt x="462711" y="300316"/>
                  </a:lnTo>
                  <a:lnTo>
                    <a:pt x="438556" y="264490"/>
                  </a:lnTo>
                  <a:lnTo>
                    <a:pt x="429704" y="220586"/>
                  </a:lnTo>
                  <a:lnTo>
                    <a:pt x="429704" y="218782"/>
                  </a:lnTo>
                  <a:lnTo>
                    <a:pt x="390093" y="218782"/>
                  </a:lnTo>
                  <a:lnTo>
                    <a:pt x="374624" y="181864"/>
                  </a:lnTo>
                  <a:lnTo>
                    <a:pt x="348691" y="150901"/>
                  </a:lnTo>
                  <a:lnTo>
                    <a:pt x="314642" y="129603"/>
                  </a:lnTo>
                  <a:lnTo>
                    <a:pt x="274866" y="121678"/>
                  </a:lnTo>
                  <a:lnTo>
                    <a:pt x="234734" y="129603"/>
                  </a:lnTo>
                  <a:lnTo>
                    <a:pt x="200520" y="150901"/>
                  </a:lnTo>
                  <a:lnTo>
                    <a:pt x="174523" y="181864"/>
                  </a:lnTo>
                  <a:lnTo>
                    <a:pt x="159042" y="218782"/>
                  </a:lnTo>
                  <a:lnTo>
                    <a:pt x="119430" y="218782"/>
                  </a:lnTo>
                  <a:lnTo>
                    <a:pt x="119430" y="220586"/>
                  </a:lnTo>
                  <a:lnTo>
                    <a:pt x="110578" y="264490"/>
                  </a:lnTo>
                  <a:lnTo>
                    <a:pt x="86410" y="300316"/>
                  </a:lnTo>
                  <a:lnTo>
                    <a:pt x="50558" y="324434"/>
                  </a:lnTo>
                  <a:lnTo>
                    <a:pt x="6591" y="333286"/>
                  </a:lnTo>
                  <a:lnTo>
                    <a:pt x="0" y="333286"/>
                  </a:lnTo>
                  <a:lnTo>
                    <a:pt x="0" y="546074"/>
                  </a:lnTo>
                  <a:lnTo>
                    <a:pt x="549744" y="546074"/>
                  </a:lnTo>
                  <a:lnTo>
                    <a:pt x="549744" y="333286"/>
                  </a:lnTo>
                  <a:close/>
                </a:path>
                <a:path w="1981200" h="546100">
                  <a:moveTo>
                    <a:pt x="549744" y="12"/>
                  </a:moveTo>
                  <a:lnTo>
                    <a:pt x="0" y="12"/>
                  </a:lnTo>
                  <a:lnTo>
                    <a:pt x="0" y="296710"/>
                  </a:lnTo>
                  <a:lnTo>
                    <a:pt x="6591" y="296710"/>
                  </a:lnTo>
                  <a:lnTo>
                    <a:pt x="36233" y="290728"/>
                  </a:lnTo>
                  <a:lnTo>
                    <a:pt x="60464" y="274459"/>
                  </a:lnTo>
                  <a:lnTo>
                    <a:pt x="76809" y="250431"/>
                  </a:lnTo>
                  <a:lnTo>
                    <a:pt x="82816" y="221183"/>
                  </a:lnTo>
                  <a:lnTo>
                    <a:pt x="82816" y="182219"/>
                  </a:lnTo>
                  <a:lnTo>
                    <a:pt x="132626" y="182219"/>
                  </a:lnTo>
                  <a:lnTo>
                    <a:pt x="157213" y="142773"/>
                  </a:lnTo>
                  <a:lnTo>
                    <a:pt x="190690" y="112090"/>
                  </a:lnTo>
                  <a:lnTo>
                    <a:pt x="230695" y="92189"/>
                  </a:lnTo>
                  <a:lnTo>
                    <a:pt x="274866" y="85115"/>
                  </a:lnTo>
                  <a:lnTo>
                    <a:pt x="318770" y="92189"/>
                  </a:lnTo>
                  <a:lnTo>
                    <a:pt x="358736" y="112090"/>
                  </a:lnTo>
                  <a:lnTo>
                    <a:pt x="392176" y="142773"/>
                  </a:lnTo>
                  <a:lnTo>
                    <a:pt x="416509" y="182219"/>
                  </a:lnTo>
                  <a:lnTo>
                    <a:pt x="466318" y="182219"/>
                  </a:lnTo>
                  <a:lnTo>
                    <a:pt x="466432" y="221183"/>
                  </a:lnTo>
                  <a:lnTo>
                    <a:pt x="488670" y="274383"/>
                  </a:lnTo>
                  <a:lnTo>
                    <a:pt x="542531" y="296710"/>
                  </a:lnTo>
                  <a:lnTo>
                    <a:pt x="549744" y="296710"/>
                  </a:lnTo>
                  <a:lnTo>
                    <a:pt x="549744" y="85115"/>
                  </a:lnTo>
                  <a:lnTo>
                    <a:pt x="549744" y="12"/>
                  </a:lnTo>
                  <a:close/>
                </a:path>
                <a:path w="1981200" h="546100">
                  <a:moveTo>
                    <a:pt x="675170" y="0"/>
                  </a:moveTo>
                  <a:lnTo>
                    <a:pt x="668566" y="0"/>
                  </a:lnTo>
                  <a:lnTo>
                    <a:pt x="668566" y="546087"/>
                  </a:lnTo>
                  <a:lnTo>
                    <a:pt x="675170" y="546087"/>
                  </a:lnTo>
                  <a:lnTo>
                    <a:pt x="675170" y="0"/>
                  </a:lnTo>
                  <a:close/>
                </a:path>
                <a:path w="1981200" h="546100">
                  <a:moveTo>
                    <a:pt x="887628" y="293712"/>
                  </a:moveTo>
                  <a:lnTo>
                    <a:pt x="883424" y="293712"/>
                  </a:lnTo>
                  <a:lnTo>
                    <a:pt x="879614" y="303098"/>
                  </a:lnTo>
                  <a:lnTo>
                    <a:pt x="873594" y="310273"/>
                  </a:lnTo>
                  <a:lnTo>
                    <a:pt x="865454" y="314871"/>
                  </a:lnTo>
                  <a:lnTo>
                    <a:pt x="855218" y="316496"/>
                  </a:lnTo>
                  <a:lnTo>
                    <a:pt x="838428" y="312483"/>
                  </a:lnTo>
                  <a:lnTo>
                    <a:pt x="826643" y="301879"/>
                  </a:lnTo>
                  <a:lnTo>
                    <a:pt x="819683" y="286905"/>
                  </a:lnTo>
                  <a:lnTo>
                    <a:pt x="817410" y="269735"/>
                  </a:lnTo>
                  <a:lnTo>
                    <a:pt x="819645" y="253072"/>
                  </a:lnTo>
                  <a:lnTo>
                    <a:pt x="826262" y="239763"/>
                  </a:lnTo>
                  <a:lnTo>
                    <a:pt x="837158" y="230962"/>
                  </a:lnTo>
                  <a:lnTo>
                    <a:pt x="852220" y="227774"/>
                  </a:lnTo>
                  <a:lnTo>
                    <a:pt x="865111" y="229768"/>
                  </a:lnTo>
                  <a:lnTo>
                    <a:pt x="873899" y="235127"/>
                  </a:lnTo>
                  <a:lnTo>
                    <a:pt x="879652" y="242951"/>
                  </a:lnTo>
                  <a:lnTo>
                    <a:pt x="883424" y="252361"/>
                  </a:lnTo>
                  <a:lnTo>
                    <a:pt x="887031" y="251752"/>
                  </a:lnTo>
                  <a:lnTo>
                    <a:pt x="885825" y="236169"/>
                  </a:lnTo>
                  <a:lnTo>
                    <a:pt x="886434" y="228981"/>
                  </a:lnTo>
                  <a:lnTo>
                    <a:pt x="881532" y="227774"/>
                  </a:lnTo>
                  <a:lnTo>
                    <a:pt x="877697" y="226847"/>
                  </a:lnTo>
                  <a:lnTo>
                    <a:pt x="870153" y="224485"/>
                  </a:lnTo>
                  <a:lnTo>
                    <a:pt x="862037" y="222567"/>
                  </a:lnTo>
                  <a:lnTo>
                    <a:pt x="814108" y="234670"/>
                  </a:lnTo>
                  <a:lnTo>
                    <a:pt x="798207" y="270941"/>
                  </a:lnTo>
                  <a:lnTo>
                    <a:pt x="802259" y="293662"/>
                  </a:lnTo>
                  <a:lnTo>
                    <a:pt x="813511" y="309753"/>
                  </a:lnTo>
                  <a:lnTo>
                    <a:pt x="830618" y="319328"/>
                  </a:lnTo>
                  <a:lnTo>
                    <a:pt x="852220" y="322491"/>
                  </a:lnTo>
                  <a:lnTo>
                    <a:pt x="861402" y="322059"/>
                  </a:lnTo>
                  <a:lnTo>
                    <a:pt x="869924" y="320840"/>
                  </a:lnTo>
                  <a:lnTo>
                    <a:pt x="877544" y="318947"/>
                  </a:lnTo>
                  <a:lnTo>
                    <a:pt x="884021" y="316496"/>
                  </a:lnTo>
                  <a:lnTo>
                    <a:pt x="884631" y="308698"/>
                  </a:lnTo>
                  <a:lnTo>
                    <a:pt x="885825" y="301510"/>
                  </a:lnTo>
                  <a:lnTo>
                    <a:pt x="887628" y="293712"/>
                  </a:lnTo>
                  <a:close/>
                </a:path>
                <a:path w="1981200" h="546100">
                  <a:moveTo>
                    <a:pt x="890625" y="149847"/>
                  </a:moveTo>
                  <a:lnTo>
                    <a:pt x="885228" y="149847"/>
                  </a:lnTo>
                  <a:lnTo>
                    <a:pt x="882230" y="148653"/>
                  </a:lnTo>
                  <a:lnTo>
                    <a:pt x="881024" y="144462"/>
                  </a:lnTo>
                  <a:lnTo>
                    <a:pt x="879221" y="140258"/>
                  </a:lnTo>
                  <a:lnTo>
                    <a:pt x="875626" y="130670"/>
                  </a:lnTo>
                  <a:lnTo>
                    <a:pt x="871791" y="119875"/>
                  </a:lnTo>
                  <a:lnTo>
                    <a:pt x="869010" y="112090"/>
                  </a:lnTo>
                  <a:lnTo>
                    <a:pt x="855154" y="73126"/>
                  </a:lnTo>
                  <a:lnTo>
                    <a:pt x="849820" y="58140"/>
                  </a:lnTo>
                  <a:lnTo>
                    <a:pt x="849820" y="112090"/>
                  </a:lnTo>
                  <a:lnTo>
                    <a:pt x="824014" y="112090"/>
                  </a:lnTo>
                  <a:lnTo>
                    <a:pt x="836612" y="73126"/>
                  </a:lnTo>
                  <a:lnTo>
                    <a:pt x="837209" y="73126"/>
                  </a:lnTo>
                  <a:lnTo>
                    <a:pt x="849820" y="112090"/>
                  </a:lnTo>
                  <a:lnTo>
                    <a:pt x="849820" y="58140"/>
                  </a:lnTo>
                  <a:lnTo>
                    <a:pt x="849820" y="56934"/>
                  </a:lnTo>
                  <a:lnTo>
                    <a:pt x="848614" y="54546"/>
                  </a:lnTo>
                  <a:lnTo>
                    <a:pt x="848614" y="53936"/>
                  </a:lnTo>
                  <a:lnTo>
                    <a:pt x="847420" y="53936"/>
                  </a:lnTo>
                  <a:lnTo>
                    <a:pt x="846823" y="54546"/>
                  </a:lnTo>
                  <a:lnTo>
                    <a:pt x="838415" y="58737"/>
                  </a:lnTo>
                  <a:lnTo>
                    <a:pt x="834212" y="59931"/>
                  </a:lnTo>
                  <a:lnTo>
                    <a:pt x="833018" y="65328"/>
                  </a:lnTo>
                  <a:lnTo>
                    <a:pt x="830618" y="72529"/>
                  </a:lnTo>
                  <a:lnTo>
                    <a:pt x="828814" y="77317"/>
                  </a:lnTo>
                  <a:lnTo>
                    <a:pt x="806602" y="140855"/>
                  </a:lnTo>
                  <a:lnTo>
                    <a:pt x="804811" y="146850"/>
                  </a:lnTo>
                  <a:lnTo>
                    <a:pt x="800011" y="149847"/>
                  </a:lnTo>
                  <a:lnTo>
                    <a:pt x="794004" y="149847"/>
                  </a:lnTo>
                  <a:lnTo>
                    <a:pt x="794004" y="154051"/>
                  </a:lnTo>
                  <a:lnTo>
                    <a:pt x="798804" y="154051"/>
                  </a:lnTo>
                  <a:lnTo>
                    <a:pt x="803605" y="153454"/>
                  </a:lnTo>
                  <a:lnTo>
                    <a:pt x="814412" y="153454"/>
                  </a:lnTo>
                  <a:lnTo>
                    <a:pt x="820407" y="154051"/>
                  </a:lnTo>
                  <a:lnTo>
                    <a:pt x="825817" y="154051"/>
                  </a:lnTo>
                  <a:lnTo>
                    <a:pt x="825817" y="153454"/>
                  </a:lnTo>
                  <a:lnTo>
                    <a:pt x="825817" y="149847"/>
                  </a:lnTo>
                  <a:lnTo>
                    <a:pt x="819810" y="149847"/>
                  </a:lnTo>
                  <a:lnTo>
                    <a:pt x="813803" y="149250"/>
                  </a:lnTo>
                  <a:lnTo>
                    <a:pt x="813803" y="142659"/>
                  </a:lnTo>
                  <a:lnTo>
                    <a:pt x="815606" y="139065"/>
                  </a:lnTo>
                  <a:lnTo>
                    <a:pt x="816813" y="134264"/>
                  </a:lnTo>
                  <a:lnTo>
                    <a:pt x="821016" y="119875"/>
                  </a:lnTo>
                  <a:lnTo>
                    <a:pt x="852817" y="119875"/>
                  </a:lnTo>
                  <a:lnTo>
                    <a:pt x="858215" y="136067"/>
                  </a:lnTo>
                  <a:lnTo>
                    <a:pt x="859421" y="140258"/>
                  </a:lnTo>
                  <a:lnTo>
                    <a:pt x="861225" y="144462"/>
                  </a:lnTo>
                  <a:lnTo>
                    <a:pt x="861225" y="149250"/>
                  </a:lnTo>
                  <a:lnTo>
                    <a:pt x="855814" y="149847"/>
                  </a:lnTo>
                  <a:lnTo>
                    <a:pt x="851014" y="149847"/>
                  </a:lnTo>
                  <a:lnTo>
                    <a:pt x="851014" y="154051"/>
                  </a:lnTo>
                  <a:lnTo>
                    <a:pt x="857618" y="154051"/>
                  </a:lnTo>
                  <a:lnTo>
                    <a:pt x="864819" y="153454"/>
                  </a:lnTo>
                  <a:lnTo>
                    <a:pt x="878027" y="153454"/>
                  </a:lnTo>
                  <a:lnTo>
                    <a:pt x="884631" y="154051"/>
                  </a:lnTo>
                  <a:lnTo>
                    <a:pt x="890625" y="154051"/>
                  </a:lnTo>
                  <a:lnTo>
                    <a:pt x="890625" y="153454"/>
                  </a:lnTo>
                  <a:lnTo>
                    <a:pt x="890625" y="149847"/>
                  </a:lnTo>
                  <a:close/>
                </a:path>
                <a:path w="1981200" h="546100">
                  <a:moveTo>
                    <a:pt x="894829" y="438188"/>
                  </a:moveTo>
                  <a:lnTo>
                    <a:pt x="891019" y="418553"/>
                  </a:lnTo>
                  <a:lnTo>
                    <a:pt x="880046" y="403415"/>
                  </a:lnTo>
                  <a:lnTo>
                    <a:pt x="875030" y="400608"/>
                  </a:lnTo>
                  <a:lnTo>
                    <a:pt x="875030" y="441185"/>
                  </a:lnTo>
                  <a:lnTo>
                    <a:pt x="872769" y="456399"/>
                  </a:lnTo>
                  <a:lnTo>
                    <a:pt x="866025" y="469430"/>
                  </a:lnTo>
                  <a:lnTo>
                    <a:pt x="854773" y="478523"/>
                  </a:lnTo>
                  <a:lnTo>
                    <a:pt x="839012" y="481939"/>
                  </a:lnTo>
                  <a:lnTo>
                    <a:pt x="829411" y="481939"/>
                  </a:lnTo>
                  <a:lnTo>
                    <a:pt x="824611" y="480745"/>
                  </a:lnTo>
                  <a:lnTo>
                    <a:pt x="824611" y="396227"/>
                  </a:lnTo>
                  <a:lnTo>
                    <a:pt x="827608" y="395617"/>
                  </a:lnTo>
                  <a:lnTo>
                    <a:pt x="831215" y="395020"/>
                  </a:lnTo>
                  <a:lnTo>
                    <a:pt x="834212" y="395020"/>
                  </a:lnTo>
                  <a:lnTo>
                    <a:pt x="849960" y="397090"/>
                  </a:lnTo>
                  <a:lnTo>
                    <a:pt x="862952" y="404393"/>
                  </a:lnTo>
                  <a:lnTo>
                    <a:pt x="871766" y="418541"/>
                  </a:lnTo>
                  <a:lnTo>
                    <a:pt x="875030" y="441185"/>
                  </a:lnTo>
                  <a:lnTo>
                    <a:pt x="875030" y="400608"/>
                  </a:lnTo>
                  <a:lnTo>
                    <a:pt x="865085" y="395020"/>
                  </a:lnTo>
                  <a:lnTo>
                    <a:pt x="862672" y="393674"/>
                  </a:lnTo>
                  <a:lnTo>
                    <a:pt x="843622" y="390829"/>
                  </a:lnTo>
                  <a:lnTo>
                    <a:pt x="839609" y="390232"/>
                  </a:lnTo>
                  <a:lnTo>
                    <a:pt x="833615" y="390232"/>
                  </a:lnTo>
                  <a:lnTo>
                    <a:pt x="825817" y="390829"/>
                  </a:lnTo>
                  <a:lnTo>
                    <a:pt x="808405" y="390829"/>
                  </a:lnTo>
                  <a:lnTo>
                    <a:pt x="798804" y="390232"/>
                  </a:lnTo>
                  <a:lnTo>
                    <a:pt x="794600" y="390232"/>
                  </a:lnTo>
                  <a:lnTo>
                    <a:pt x="794600" y="394423"/>
                  </a:lnTo>
                  <a:lnTo>
                    <a:pt x="801801" y="394423"/>
                  </a:lnTo>
                  <a:lnTo>
                    <a:pt x="807212" y="395020"/>
                  </a:lnTo>
                  <a:lnTo>
                    <a:pt x="807212" y="481939"/>
                  </a:lnTo>
                  <a:lnTo>
                    <a:pt x="801801" y="483146"/>
                  </a:lnTo>
                  <a:lnTo>
                    <a:pt x="794600" y="483146"/>
                  </a:lnTo>
                  <a:lnTo>
                    <a:pt x="794600" y="487337"/>
                  </a:lnTo>
                  <a:lnTo>
                    <a:pt x="798207" y="487337"/>
                  </a:lnTo>
                  <a:lnTo>
                    <a:pt x="808405" y="486740"/>
                  </a:lnTo>
                  <a:lnTo>
                    <a:pt x="837209" y="486740"/>
                  </a:lnTo>
                  <a:lnTo>
                    <a:pt x="843216" y="487337"/>
                  </a:lnTo>
                  <a:lnTo>
                    <a:pt x="846937" y="486740"/>
                  </a:lnTo>
                  <a:lnTo>
                    <a:pt x="863180" y="484124"/>
                  </a:lnTo>
                  <a:lnTo>
                    <a:pt x="866648" y="481939"/>
                  </a:lnTo>
                  <a:lnTo>
                    <a:pt x="879602" y="473773"/>
                  </a:lnTo>
                  <a:lnTo>
                    <a:pt x="890727" y="457911"/>
                  </a:lnTo>
                  <a:lnTo>
                    <a:pt x="894829" y="438188"/>
                  </a:lnTo>
                  <a:close/>
                </a:path>
                <a:path w="1981200" h="546100">
                  <a:moveTo>
                    <a:pt x="1010666" y="390232"/>
                  </a:moveTo>
                  <a:lnTo>
                    <a:pt x="1004062" y="390232"/>
                  </a:lnTo>
                  <a:lnTo>
                    <a:pt x="995654" y="390829"/>
                  </a:lnTo>
                  <a:lnTo>
                    <a:pt x="981849" y="390829"/>
                  </a:lnTo>
                  <a:lnTo>
                    <a:pt x="973455" y="390232"/>
                  </a:lnTo>
                  <a:lnTo>
                    <a:pt x="968044" y="390232"/>
                  </a:lnTo>
                  <a:lnTo>
                    <a:pt x="968044" y="394423"/>
                  </a:lnTo>
                  <a:lnTo>
                    <a:pt x="975245" y="394423"/>
                  </a:lnTo>
                  <a:lnTo>
                    <a:pt x="980059" y="395020"/>
                  </a:lnTo>
                  <a:lnTo>
                    <a:pt x="980059" y="481939"/>
                  </a:lnTo>
                  <a:lnTo>
                    <a:pt x="975245" y="483146"/>
                  </a:lnTo>
                  <a:lnTo>
                    <a:pt x="968044" y="483146"/>
                  </a:lnTo>
                  <a:lnTo>
                    <a:pt x="968044" y="487337"/>
                  </a:lnTo>
                  <a:lnTo>
                    <a:pt x="973455" y="487337"/>
                  </a:lnTo>
                  <a:lnTo>
                    <a:pt x="981849" y="486740"/>
                  </a:lnTo>
                  <a:lnTo>
                    <a:pt x="995654" y="486740"/>
                  </a:lnTo>
                  <a:lnTo>
                    <a:pt x="1004062" y="487337"/>
                  </a:lnTo>
                  <a:lnTo>
                    <a:pt x="1010666" y="487337"/>
                  </a:lnTo>
                  <a:lnTo>
                    <a:pt x="1010666" y="486740"/>
                  </a:lnTo>
                  <a:lnTo>
                    <a:pt x="1010666" y="483146"/>
                  </a:lnTo>
                  <a:lnTo>
                    <a:pt x="1003465" y="483146"/>
                  </a:lnTo>
                  <a:lnTo>
                    <a:pt x="998054" y="481939"/>
                  </a:lnTo>
                  <a:lnTo>
                    <a:pt x="998054" y="395020"/>
                  </a:lnTo>
                  <a:lnTo>
                    <a:pt x="1003465" y="394423"/>
                  </a:lnTo>
                  <a:lnTo>
                    <a:pt x="1010666" y="394423"/>
                  </a:lnTo>
                  <a:lnTo>
                    <a:pt x="1010666" y="390829"/>
                  </a:lnTo>
                  <a:lnTo>
                    <a:pt x="1010666" y="390232"/>
                  </a:lnTo>
                  <a:close/>
                </a:path>
                <a:path w="1981200" h="546100">
                  <a:moveTo>
                    <a:pt x="1040066" y="130670"/>
                  </a:moveTo>
                  <a:lnTo>
                    <a:pt x="1035862" y="130670"/>
                  </a:lnTo>
                  <a:lnTo>
                    <a:pt x="1035265" y="133667"/>
                  </a:lnTo>
                  <a:lnTo>
                    <a:pt x="1034072" y="137858"/>
                  </a:lnTo>
                  <a:lnTo>
                    <a:pt x="1029271" y="143852"/>
                  </a:lnTo>
                  <a:lnTo>
                    <a:pt x="1024470" y="147459"/>
                  </a:lnTo>
                  <a:lnTo>
                    <a:pt x="1011859" y="148653"/>
                  </a:lnTo>
                  <a:lnTo>
                    <a:pt x="999858" y="148653"/>
                  </a:lnTo>
                  <a:lnTo>
                    <a:pt x="995654" y="148056"/>
                  </a:lnTo>
                  <a:lnTo>
                    <a:pt x="991450" y="146253"/>
                  </a:lnTo>
                  <a:lnTo>
                    <a:pt x="991450" y="61734"/>
                  </a:lnTo>
                  <a:lnTo>
                    <a:pt x="1004658" y="61734"/>
                  </a:lnTo>
                  <a:lnTo>
                    <a:pt x="1004658" y="58140"/>
                  </a:lnTo>
                  <a:lnTo>
                    <a:pt x="1004658" y="57543"/>
                  </a:lnTo>
                  <a:lnTo>
                    <a:pt x="997458" y="57543"/>
                  </a:lnTo>
                  <a:lnTo>
                    <a:pt x="990854" y="58140"/>
                  </a:lnTo>
                  <a:lnTo>
                    <a:pt x="976452" y="58140"/>
                  </a:lnTo>
                  <a:lnTo>
                    <a:pt x="968654" y="57543"/>
                  </a:lnTo>
                  <a:lnTo>
                    <a:pt x="961453" y="57543"/>
                  </a:lnTo>
                  <a:lnTo>
                    <a:pt x="961453" y="61734"/>
                  </a:lnTo>
                  <a:lnTo>
                    <a:pt x="968654" y="61734"/>
                  </a:lnTo>
                  <a:lnTo>
                    <a:pt x="974051" y="62331"/>
                  </a:lnTo>
                  <a:lnTo>
                    <a:pt x="974051" y="149250"/>
                  </a:lnTo>
                  <a:lnTo>
                    <a:pt x="968654" y="149847"/>
                  </a:lnTo>
                  <a:lnTo>
                    <a:pt x="961453" y="149847"/>
                  </a:lnTo>
                  <a:lnTo>
                    <a:pt x="961453" y="154051"/>
                  </a:lnTo>
                  <a:lnTo>
                    <a:pt x="970800" y="153949"/>
                  </a:lnTo>
                  <a:lnTo>
                    <a:pt x="989050" y="153543"/>
                  </a:lnTo>
                  <a:lnTo>
                    <a:pt x="998054" y="153454"/>
                  </a:lnTo>
                  <a:lnTo>
                    <a:pt x="1007402" y="153543"/>
                  </a:lnTo>
                  <a:lnTo>
                    <a:pt x="1025652" y="153949"/>
                  </a:lnTo>
                  <a:lnTo>
                    <a:pt x="1034669" y="154051"/>
                  </a:lnTo>
                  <a:lnTo>
                    <a:pt x="1034808" y="153454"/>
                  </a:lnTo>
                  <a:lnTo>
                    <a:pt x="1035913" y="148653"/>
                  </a:lnTo>
                  <a:lnTo>
                    <a:pt x="1040066" y="130670"/>
                  </a:lnTo>
                  <a:close/>
                </a:path>
                <a:path w="1981200" h="546100">
                  <a:moveTo>
                    <a:pt x="1068273" y="269735"/>
                  </a:moveTo>
                  <a:lnTo>
                    <a:pt x="1064158" y="249859"/>
                  </a:lnTo>
                  <a:lnTo>
                    <a:pt x="1052893" y="234746"/>
                  </a:lnTo>
                  <a:lnTo>
                    <a:pt x="1049070" y="232562"/>
                  </a:lnTo>
                  <a:lnTo>
                    <a:pt x="1049070" y="272732"/>
                  </a:lnTo>
                  <a:lnTo>
                    <a:pt x="1047902" y="288175"/>
                  </a:lnTo>
                  <a:lnTo>
                    <a:pt x="1043292" y="302260"/>
                  </a:lnTo>
                  <a:lnTo>
                    <a:pt x="1033627" y="312521"/>
                  </a:lnTo>
                  <a:lnTo>
                    <a:pt x="1017257" y="316496"/>
                  </a:lnTo>
                  <a:lnTo>
                    <a:pt x="1002639" y="312445"/>
                  </a:lnTo>
                  <a:lnTo>
                    <a:pt x="992136" y="301663"/>
                  </a:lnTo>
                  <a:lnTo>
                    <a:pt x="985786" y="286143"/>
                  </a:lnTo>
                  <a:lnTo>
                    <a:pt x="983653" y="267944"/>
                  </a:lnTo>
                  <a:lnTo>
                    <a:pt x="985151" y="253822"/>
                  </a:lnTo>
                  <a:lnTo>
                    <a:pt x="990257" y="240893"/>
                  </a:lnTo>
                  <a:lnTo>
                    <a:pt x="999858" y="231444"/>
                  </a:lnTo>
                  <a:lnTo>
                    <a:pt x="1014857" y="227774"/>
                  </a:lnTo>
                  <a:lnTo>
                    <a:pt x="1030084" y="231940"/>
                  </a:lnTo>
                  <a:lnTo>
                    <a:pt x="1040739" y="242620"/>
                  </a:lnTo>
                  <a:lnTo>
                    <a:pt x="1047013" y="257111"/>
                  </a:lnTo>
                  <a:lnTo>
                    <a:pt x="1049070" y="272732"/>
                  </a:lnTo>
                  <a:lnTo>
                    <a:pt x="1049070" y="232562"/>
                  </a:lnTo>
                  <a:lnTo>
                    <a:pt x="1040714" y="227774"/>
                  </a:lnTo>
                  <a:lnTo>
                    <a:pt x="1036116" y="225145"/>
                  </a:lnTo>
                  <a:lnTo>
                    <a:pt x="1015466" y="221780"/>
                  </a:lnTo>
                  <a:lnTo>
                    <a:pt x="995248" y="225704"/>
                  </a:lnTo>
                  <a:lnTo>
                    <a:pt x="978852" y="236474"/>
                  </a:lnTo>
                  <a:lnTo>
                    <a:pt x="967867" y="252641"/>
                  </a:lnTo>
                  <a:lnTo>
                    <a:pt x="963853" y="272732"/>
                  </a:lnTo>
                  <a:lnTo>
                    <a:pt x="967867" y="293154"/>
                  </a:lnTo>
                  <a:lnTo>
                    <a:pt x="978928" y="308851"/>
                  </a:lnTo>
                  <a:lnTo>
                    <a:pt x="995502" y="318935"/>
                  </a:lnTo>
                  <a:lnTo>
                    <a:pt x="1016063" y="322491"/>
                  </a:lnTo>
                  <a:lnTo>
                    <a:pt x="1036624" y="318719"/>
                  </a:lnTo>
                  <a:lnTo>
                    <a:pt x="1040066" y="316496"/>
                  </a:lnTo>
                  <a:lnTo>
                    <a:pt x="1053198" y="308025"/>
                  </a:lnTo>
                  <a:lnTo>
                    <a:pt x="1064247" y="291388"/>
                  </a:lnTo>
                  <a:lnTo>
                    <a:pt x="1068273" y="269735"/>
                  </a:lnTo>
                  <a:close/>
                </a:path>
                <a:path w="1981200" h="546100">
                  <a:moveTo>
                    <a:pt x="1142098" y="459765"/>
                  </a:moveTo>
                  <a:lnTo>
                    <a:pt x="1135621" y="441375"/>
                  </a:lnTo>
                  <a:lnTo>
                    <a:pt x="1121384" y="431368"/>
                  </a:lnTo>
                  <a:lnTo>
                    <a:pt x="1107160" y="423265"/>
                  </a:lnTo>
                  <a:lnTo>
                    <a:pt x="1100683" y="410603"/>
                  </a:lnTo>
                  <a:lnTo>
                    <a:pt x="1100683" y="399821"/>
                  </a:lnTo>
                  <a:lnTo>
                    <a:pt x="1106690" y="393230"/>
                  </a:lnTo>
                  <a:lnTo>
                    <a:pt x="1127086" y="393230"/>
                  </a:lnTo>
                  <a:lnTo>
                    <a:pt x="1133094" y="401612"/>
                  </a:lnTo>
                  <a:lnTo>
                    <a:pt x="1133690" y="410603"/>
                  </a:lnTo>
                  <a:lnTo>
                    <a:pt x="1137894" y="410006"/>
                  </a:lnTo>
                  <a:lnTo>
                    <a:pt x="1136700" y="403415"/>
                  </a:lnTo>
                  <a:lnTo>
                    <a:pt x="1136091" y="396824"/>
                  </a:lnTo>
                  <a:lnTo>
                    <a:pt x="1136091" y="393230"/>
                  </a:lnTo>
                  <a:lnTo>
                    <a:pt x="1136091" y="390232"/>
                  </a:lnTo>
                  <a:lnTo>
                    <a:pt x="1131887" y="389623"/>
                  </a:lnTo>
                  <a:lnTo>
                    <a:pt x="1120495" y="388429"/>
                  </a:lnTo>
                  <a:lnTo>
                    <a:pt x="1116291" y="388429"/>
                  </a:lnTo>
                  <a:lnTo>
                    <a:pt x="1103909" y="390296"/>
                  </a:lnTo>
                  <a:lnTo>
                    <a:pt x="1094232" y="395770"/>
                  </a:lnTo>
                  <a:lnTo>
                    <a:pt x="1087932" y="404609"/>
                  </a:lnTo>
                  <a:lnTo>
                    <a:pt x="1085684" y="416598"/>
                  </a:lnTo>
                  <a:lnTo>
                    <a:pt x="1092060" y="435178"/>
                  </a:lnTo>
                  <a:lnTo>
                    <a:pt x="1106081" y="445147"/>
                  </a:lnTo>
                  <a:lnTo>
                    <a:pt x="1120114" y="453440"/>
                  </a:lnTo>
                  <a:lnTo>
                    <a:pt x="1126490" y="466953"/>
                  </a:lnTo>
                  <a:lnTo>
                    <a:pt x="1126490" y="477151"/>
                  </a:lnTo>
                  <a:lnTo>
                    <a:pt x="1118692" y="483146"/>
                  </a:lnTo>
                  <a:lnTo>
                    <a:pt x="1109687" y="483146"/>
                  </a:lnTo>
                  <a:lnTo>
                    <a:pt x="1100988" y="481355"/>
                  </a:lnTo>
                  <a:lnTo>
                    <a:pt x="1094613" y="476542"/>
                  </a:lnTo>
                  <a:lnTo>
                    <a:pt x="1090358" y="469480"/>
                  </a:lnTo>
                  <a:lnTo>
                    <a:pt x="1088085" y="460959"/>
                  </a:lnTo>
                  <a:lnTo>
                    <a:pt x="1083881" y="461556"/>
                  </a:lnTo>
                  <a:lnTo>
                    <a:pt x="1084478" y="468757"/>
                  </a:lnTo>
                  <a:lnTo>
                    <a:pt x="1085684" y="475945"/>
                  </a:lnTo>
                  <a:lnTo>
                    <a:pt x="1086281" y="483146"/>
                  </a:lnTo>
                  <a:lnTo>
                    <a:pt x="1100683" y="489140"/>
                  </a:lnTo>
                  <a:lnTo>
                    <a:pt x="1108481" y="489140"/>
                  </a:lnTo>
                  <a:lnTo>
                    <a:pt x="1121333" y="487248"/>
                  </a:lnTo>
                  <a:lnTo>
                    <a:pt x="1129182" y="483146"/>
                  </a:lnTo>
                  <a:lnTo>
                    <a:pt x="1132039" y="481647"/>
                  </a:lnTo>
                  <a:lnTo>
                    <a:pt x="1139380" y="472440"/>
                  </a:lnTo>
                  <a:lnTo>
                    <a:pt x="1142098" y="459765"/>
                  </a:lnTo>
                  <a:close/>
                </a:path>
                <a:path w="1981200" h="546100">
                  <a:moveTo>
                    <a:pt x="1207516" y="149847"/>
                  </a:moveTo>
                  <a:lnTo>
                    <a:pt x="1202105" y="149847"/>
                  </a:lnTo>
                  <a:lnTo>
                    <a:pt x="1199705" y="148653"/>
                  </a:lnTo>
                  <a:lnTo>
                    <a:pt x="1196111" y="140258"/>
                  </a:lnTo>
                  <a:lnTo>
                    <a:pt x="1192504" y="130670"/>
                  </a:lnTo>
                  <a:lnTo>
                    <a:pt x="1188758" y="119875"/>
                  </a:lnTo>
                  <a:lnTo>
                    <a:pt x="1186053" y="112090"/>
                  </a:lnTo>
                  <a:lnTo>
                    <a:pt x="1172514" y="73126"/>
                  </a:lnTo>
                  <a:lnTo>
                    <a:pt x="1167307" y="58140"/>
                  </a:lnTo>
                  <a:lnTo>
                    <a:pt x="1166698" y="56934"/>
                  </a:lnTo>
                  <a:lnTo>
                    <a:pt x="1166698" y="112090"/>
                  </a:lnTo>
                  <a:lnTo>
                    <a:pt x="1140891" y="112090"/>
                  </a:lnTo>
                  <a:lnTo>
                    <a:pt x="1153502" y="73126"/>
                  </a:lnTo>
                  <a:lnTo>
                    <a:pt x="1154099" y="73126"/>
                  </a:lnTo>
                  <a:lnTo>
                    <a:pt x="1166698" y="112090"/>
                  </a:lnTo>
                  <a:lnTo>
                    <a:pt x="1166698" y="56934"/>
                  </a:lnTo>
                  <a:lnTo>
                    <a:pt x="1166101" y="55740"/>
                  </a:lnTo>
                  <a:lnTo>
                    <a:pt x="1166101" y="54546"/>
                  </a:lnTo>
                  <a:lnTo>
                    <a:pt x="1165504" y="53936"/>
                  </a:lnTo>
                  <a:lnTo>
                    <a:pt x="1164297" y="53936"/>
                  </a:lnTo>
                  <a:lnTo>
                    <a:pt x="1163701" y="54546"/>
                  </a:lnTo>
                  <a:lnTo>
                    <a:pt x="1155293" y="58737"/>
                  </a:lnTo>
                  <a:lnTo>
                    <a:pt x="1151102" y="59931"/>
                  </a:lnTo>
                  <a:lnTo>
                    <a:pt x="1150493" y="65328"/>
                  </a:lnTo>
                  <a:lnTo>
                    <a:pt x="1147495" y="72529"/>
                  </a:lnTo>
                  <a:lnTo>
                    <a:pt x="1145692" y="77317"/>
                  </a:lnTo>
                  <a:lnTo>
                    <a:pt x="1123492" y="140855"/>
                  </a:lnTo>
                  <a:lnTo>
                    <a:pt x="1121689" y="146850"/>
                  </a:lnTo>
                  <a:lnTo>
                    <a:pt x="1116888" y="149847"/>
                  </a:lnTo>
                  <a:lnTo>
                    <a:pt x="1110881" y="149847"/>
                  </a:lnTo>
                  <a:lnTo>
                    <a:pt x="1110881" y="154051"/>
                  </a:lnTo>
                  <a:lnTo>
                    <a:pt x="1115695" y="154051"/>
                  </a:lnTo>
                  <a:lnTo>
                    <a:pt x="1121092" y="153454"/>
                  </a:lnTo>
                  <a:lnTo>
                    <a:pt x="1131290" y="153454"/>
                  </a:lnTo>
                  <a:lnTo>
                    <a:pt x="1137297" y="154051"/>
                  </a:lnTo>
                  <a:lnTo>
                    <a:pt x="1142695" y="154051"/>
                  </a:lnTo>
                  <a:lnTo>
                    <a:pt x="1142695" y="153454"/>
                  </a:lnTo>
                  <a:lnTo>
                    <a:pt x="1142695" y="149847"/>
                  </a:lnTo>
                  <a:lnTo>
                    <a:pt x="1136700" y="149847"/>
                  </a:lnTo>
                  <a:lnTo>
                    <a:pt x="1130693" y="149250"/>
                  </a:lnTo>
                  <a:lnTo>
                    <a:pt x="1130693" y="142659"/>
                  </a:lnTo>
                  <a:lnTo>
                    <a:pt x="1132497" y="139065"/>
                  </a:lnTo>
                  <a:lnTo>
                    <a:pt x="1133690" y="134264"/>
                  </a:lnTo>
                  <a:lnTo>
                    <a:pt x="1137894" y="119875"/>
                  </a:lnTo>
                  <a:lnTo>
                    <a:pt x="1169708" y="119875"/>
                  </a:lnTo>
                  <a:lnTo>
                    <a:pt x="1175105" y="136067"/>
                  </a:lnTo>
                  <a:lnTo>
                    <a:pt x="1176909" y="140258"/>
                  </a:lnTo>
                  <a:lnTo>
                    <a:pt x="1178102" y="144462"/>
                  </a:lnTo>
                  <a:lnTo>
                    <a:pt x="1178102" y="149250"/>
                  </a:lnTo>
                  <a:lnTo>
                    <a:pt x="1172705" y="149847"/>
                  </a:lnTo>
                  <a:lnTo>
                    <a:pt x="1167904" y="149847"/>
                  </a:lnTo>
                  <a:lnTo>
                    <a:pt x="1167904" y="154051"/>
                  </a:lnTo>
                  <a:lnTo>
                    <a:pt x="1175105" y="154051"/>
                  </a:lnTo>
                  <a:lnTo>
                    <a:pt x="1181709" y="153454"/>
                  </a:lnTo>
                  <a:lnTo>
                    <a:pt x="1195514" y="153454"/>
                  </a:lnTo>
                  <a:lnTo>
                    <a:pt x="1201508" y="154051"/>
                  </a:lnTo>
                  <a:lnTo>
                    <a:pt x="1207516" y="154051"/>
                  </a:lnTo>
                  <a:lnTo>
                    <a:pt x="1207516" y="153454"/>
                  </a:lnTo>
                  <a:lnTo>
                    <a:pt x="1207516" y="149847"/>
                  </a:lnTo>
                  <a:close/>
                </a:path>
                <a:path w="1981200" h="546100">
                  <a:moveTo>
                    <a:pt x="1221917" y="297319"/>
                  </a:moveTo>
                  <a:lnTo>
                    <a:pt x="1217714" y="297319"/>
                  </a:lnTo>
                  <a:lnTo>
                    <a:pt x="1217117" y="300316"/>
                  </a:lnTo>
                  <a:lnTo>
                    <a:pt x="1215910" y="303911"/>
                  </a:lnTo>
                  <a:lnTo>
                    <a:pt x="1213510" y="306908"/>
                  </a:lnTo>
                  <a:lnTo>
                    <a:pt x="1211110" y="310502"/>
                  </a:lnTo>
                  <a:lnTo>
                    <a:pt x="1205712" y="314096"/>
                  </a:lnTo>
                  <a:lnTo>
                    <a:pt x="1200315" y="314693"/>
                  </a:lnTo>
                  <a:lnTo>
                    <a:pt x="1193711" y="315302"/>
                  </a:lnTo>
                  <a:lnTo>
                    <a:pt x="1187704" y="315302"/>
                  </a:lnTo>
                  <a:lnTo>
                    <a:pt x="1181709" y="314693"/>
                  </a:lnTo>
                  <a:lnTo>
                    <a:pt x="1177505" y="314096"/>
                  </a:lnTo>
                  <a:lnTo>
                    <a:pt x="1173302" y="312305"/>
                  </a:lnTo>
                  <a:lnTo>
                    <a:pt x="1173302" y="228384"/>
                  </a:lnTo>
                  <a:lnTo>
                    <a:pt x="1177505" y="227774"/>
                  </a:lnTo>
                  <a:lnTo>
                    <a:pt x="1186510" y="227774"/>
                  </a:lnTo>
                  <a:lnTo>
                    <a:pt x="1186510" y="224180"/>
                  </a:lnTo>
                  <a:lnTo>
                    <a:pt x="1186510" y="223583"/>
                  </a:lnTo>
                  <a:lnTo>
                    <a:pt x="1179309" y="223583"/>
                  </a:lnTo>
                  <a:lnTo>
                    <a:pt x="1172108" y="224180"/>
                  </a:lnTo>
                  <a:lnTo>
                    <a:pt x="1157693" y="224180"/>
                  </a:lnTo>
                  <a:lnTo>
                    <a:pt x="1150493" y="223583"/>
                  </a:lnTo>
                  <a:lnTo>
                    <a:pt x="1143292" y="223583"/>
                  </a:lnTo>
                  <a:lnTo>
                    <a:pt x="1143292" y="227774"/>
                  </a:lnTo>
                  <a:lnTo>
                    <a:pt x="1150493" y="227774"/>
                  </a:lnTo>
                  <a:lnTo>
                    <a:pt x="1155903" y="228981"/>
                  </a:lnTo>
                  <a:lnTo>
                    <a:pt x="1155903" y="315899"/>
                  </a:lnTo>
                  <a:lnTo>
                    <a:pt x="1150493" y="316496"/>
                  </a:lnTo>
                  <a:lnTo>
                    <a:pt x="1143292" y="316496"/>
                  </a:lnTo>
                  <a:lnTo>
                    <a:pt x="1143292" y="320687"/>
                  </a:lnTo>
                  <a:lnTo>
                    <a:pt x="1152398" y="320598"/>
                  </a:lnTo>
                  <a:lnTo>
                    <a:pt x="1170813" y="320192"/>
                  </a:lnTo>
                  <a:lnTo>
                    <a:pt x="1179906" y="320090"/>
                  </a:lnTo>
                  <a:lnTo>
                    <a:pt x="1188999" y="320192"/>
                  </a:lnTo>
                  <a:lnTo>
                    <a:pt x="1207414" y="320598"/>
                  </a:lnTo>
                  <a:lnTo>
                    <a:pt x="1216520" y="320687"/>
                  </a:lnTo>
                  <a:lnTo>
                    <a:pt x="1216660" y="320090"/>
                  </a:lnTo>
                  <a:lnTo>
                    <a:pt x="1217764" y="315302"/>
                  </a:lnTo>
                  <a:lnTo>
                    <a:pt x="1221917" y="297319"/>
                  </a:lnTo>
                  <a:close/>
                </a:path>
                <a:path w="1981200" h="546100">
                  <a:moveTo>
                    <a:pt x="1311935" y="386626"/>
                  </a:moveTo>
                  <a:lnTo>
                    <a:pt x="1308938" y="386029"/>
                  </a:lnTo>
                  <a:lnTo>
                    <a:pt x="1308341" y="390232"/>
                  </a:lnTo>
                  <a:lnTo>
                    <a:pt x="1222514" y="390232"/>
                  </a:lnTo>
                  <a:lnTo>
                    <a:pt x="1221320" y="386029"/>
                  </a:lnTo>
                  <a:lnTo>
                    <a:pt x="1218311" y="386029"/>
                  </a:lnTo>
                  <a:lnTo>
                    <a:pt x="1218311" y="390232"/>
                  </a:lnTo>
                  <a:lnTo>
                    <a:pt x="1217803" y="393827"/>
                  </a:lnTo>
                  <a:lnTo>
                    <a:pt x="1217218" y="397421"/>
                  </a:lnTo>
                  <a:lnTo>
                    <a:pt x="1216596" y="401612"/>
                  </a:lnTo>
                  <a:lnTo>
                    <a:pt x="1216012" y="405218"/>
                  </a:lnTo>
                  <a:lnTo>
                    <a:pt x="1215313" y="410006"/>
                  </a:lnTo>
                  <a:lnTo>
                    <a:pt x="1219517" y="410006"/>
                  </a:lnTo>
                  <a:lnTo>
                    <a:pt x="1221917" y="399821"/>
                  </a:lnTo>
                  <a:lnTo>
                    <a:pt x="1221917" y="397421"/>
                  </a:lnTo>
                  <a:lnTo>
                    <a:pt x="1255522" y="397421"/>
                  </a:lnTo>
                  <a:lnTo>
                    <a:pt x="1255522" y="481939"/>
                  </a:lnTo>
                  <a:lnTo>
                    <a:pt x="1251331" y="483146"/>
                  </a:lnTo>
                  <a:lnTo>
                    <a:pt x="1241120" y="483146"/>
                  </a:lnTo>
                  <a:lnTo>
                    <a:pt x="1241120" y="487337"/>
                  </a:lnTo>
                  <a:lnTo>
                    <a:pt x="1246517" y="487337"/>
                  </a:lnTo>
                  <a:lnTo>
                    <a:pt x="1256131" y="486740"/>
                  </a:lnTo>
                  <a:lnTo>
                    <a:pt x="1272324" y="486740"/>
                  </a:lnTo>
                  <a:lnTo>
                    <a:pt x="1281938" y="487337"/>
                  </a:lnTo>
                  <a:lnTo>
                    <a:pt x="1287335" y="487337"/>
                  </a:lnTo>
                  <a:lnTo>
                    <a:pt x="1287335" y="486740"/>
                  </a:lnTo>
                  <a:lnTo>
                    <a:pt x="1287335" y="483146"/>
                  </a:lnTo>
                  <a:lnTo>
                    <a:pt x="1277734" y="483146"/>
                  </a:lnTo>
                  <a:lnTo>
                    <a:pt x="1272933" y="481342"/>
                  </a:lnTo>
                  <a:lnTo>
                    <a:pt x="1272933" y="397421"/>
                  </a:lnTo>
                  <a:lnTo>
                    <a:pt x="1305344" y="397421"/>
                  </a:lnTo>
                  <a:lnTo>
                    <a:pt x="1305941" y="405218"/>
                  </a:lnTo>
                  <a:lnTo>
                    <a:pt x="1305941" y="410603"/>
                  </a:lnTo>
                  <a:lnTo>
                    <a:pt x="1310144" y="408813"/>
                  </a:lnTo>
                  <a:lnTo>
                    <a:pt x="1310144" y="401612"/>
                  </a:lnTo>
                  <a:lnTo>
                    <a:pt x="1310830" y="397421"/>
                  </a:lnTo>
                  <a:lnTo>
                    <a:pt x="1311249" y="394423"/>
                  </a:lnTo>
                  <a:lnTo>
                    <a:pt x="1311338" y="390232"/>
                  </a:lnTo>
                  <a:lnTo>
                    <a:pt x="1311935" y="386626"/>
                  </a:lnTo>
                  <a:close/>
                </a:path>
                <a:path w="1981200" h="546100">
                  <a:moveTo>
                    <a:pt x="1372552" y="297319"/>
                  </a:moveTo>
                  <a:lnTo>
                    <a:pt x="1368361" y="297319"/>
                  </a:lnTo>
                  <a:lnTo>
                    <a:pt x="1367751" y="300316"/>
                  </a:lnTo>
                  <a:lnTo>
                    <a:pt x="1366558" y="303911"/>
                  </a:lnTo>
                  <a:lnTo>
                    <a:pt x="1364157" y="306908"/>
                  </a:lnTo>
                  <a:lnTo>
                    <a:pt x="1361757" y="310502"/>
                  </a:lnTo>
                  <a:lnTo>
                    <a:pt x="1356956" y="314096"/>
                  </a:lnTo>
                  <a:lnTo>
                    <a:pt x="1344345" y="315302"/>
                  </a:lnTo>
                  <a:lnTo>
                    <a:pt x="1338351" y="315302"/>
                  </a:lnTo>
                  <a:lnTo>
                    <a:pt x="1332344" y="314693"/>
                  </a:lnTo>
                  <a:lnTo>
                    <a:pt x="1328140" y="314096"/>
                  </a:lnTo>
                  <a:lnTo>
                    <a:pt x="1323949" y="312305"/>
                  </a:lnTo>
                  <a:lnTo>
                    <a:pt x="1323949" y="228384"/>
                  </a:lnTo>
                  <a:lnTo>
                    <a:pt x="1328140" y="227774"/>
                  </a:lnTo>
                  <a:lnTo>
                    <a:pt x="1337144" y="227774"/>
                  </a:lnTo>
                  <a:lnTo>
                    <a:pt x="1337144" y="224180"/>
                  </a:lnTo>
                  <a:lnTo>
                    <a:pt x="1337144" y="223583"/>
                  </a:lnTo>
                  <a:lnTo>
                    <a:pt x="1329944" y="223583"/>
                  </a:lnTo>
                  <a:lnTo>
                    <a:pt x="1323340" y="224180"/>
                  </a:lnTo>
                  <a:lnTo>
                    <a:pt x="1308938" y="224180"/>
                  </a:lnTo>
                  <a:lnTo>
                    <a:pt x="1301737" y="223583"/>
                  </a:lnTo>
                  <a:lnTo>
                    <a:pt x="1293939" y="223583"/>
                  </a:lnTo>
                  <a:lnTo>
                    <a:pt x="1293939" y="227774"/>
                  </a:lnTo>
                  <a:lnTo>
                    <a:pt x="1301140" y="227774"/>
                  </a:lnTo>
                  <a:lnTo>
                    <a:pt x="1306537" y="228981"/>
                  </a:lnTo>
                  <a:lnTo>
                    <a:pt x="1306537" y="315899"/>
                  </a:lnTo>
                  <a:lnTo>
                    <a:pt x="1301140" y="316496"/>
                  </a:lnTo>
                  <a:lnTo>
                    <a:pt x="1293939" y="316496"/>
                  </a:lnTo>
                  <a:lnTo>
                    <a:pt x="1293939" y="320687"/>
                  </a:lnTo>
                  <a:lnTo>
                    <a:pt x="1303286" y="320598"/>
                  </a:lnTo>
                  <a:lnTo>
                    <a:pt x="1321536" y="320192"/>
                  </a:lnTo>
                  <a:lnTo>
                    <a:pt x="1330540" y="320090"/>
                  </a:lnTo>
                  <a:lnTo>
                    <a:pt x="1339900" y="320192"/>
                  </a:lnTo>
                  <a:lnTo>
                    <a:pt x="1358138" y="320598"/>
                  </a:lnTo>
                  <a:lnTo>
                    <a:pt x="1367155" y="320687"/>
                  </a:lnTo>
                  <a:lnTo>
                    <a:pt x="1367294" y="320090"/>
                  </a:lnTo>
                  <a:lnTo>
                    <a:pt x="1368399" y="315302"/>
                  </a:lnTo>
                  <a:lnTo>
                    <a:pt x="1372552" y="297319"/>
                  </a:lnTo>
                  <a:close/>
                </a:path>
                <a:path w="1981200" h="546100">
                  <a:moveTo>
                    <a:pt x="1412163" y="149847"/>
                  </a:moveTo>
                  <a:lnTo>
                    <a:pt x="1403769" y="149847"/>
                  </a:lnTo>
                  <a:lnTo>
                    <a:pt x="1400162" y="149250"/>
                  </a:lnTo>
                  <a:lnTo>
                    <a:pt x="1394167" y="78524"/>
                  </a:lnTo>
                  <a:lnTo>
                    <a:pt x="1394167" y="75526"/>
                  </a:lnTo>
                  <a:lnTo>
                    <a:pt x="1393558" y="71323"/>
                  </a:lnTo>
                  <a:lnTo>
                    <a:pt x="1393558" y="67729"/>
                  </a:lnTo>
                  <a:lnTo>
                    <a:pt x="1394167" y="61734"/>
                  </a:lnTo>
                  <a:lnTo>
                    <a:pt x="1407960" y="61734"/>
                  </a:lnTo>
                  <a:lnTo>
                    <a:pt x="1407960" y="58140"/>
                  </a:lnTo>
                  <a:lnTo>
                    <a:pt x="1407960" y="57543"/>
                  </a:lnTo>
                  <a:lnTo>
                    <a:pt x="1403159" y="57543"/>
                  </a:lnTo>
                  <a:lnTo>
                    <a:pt x="1397762" y="58140"/>
                  </a:lnTo>
                  <a:lnTo>
                    <a:pt x="1388160" y="58140"/>
                  </a:lnTo>
                  <a:lnTo>
                    <a:pt x="1383360" y="57543"/>
                  </a:lnTo>
                  <a:lnTo>
                    <a:pt x="1379156" y="57543"/>
                  </a:lnTo>
                  <a:lnTo>
                    <a:pt x="1346149" y="130073"/>
                  </a:lnTo>
                  <a:lnTo>
                    <a:pt x="1323657" y="79717"/>
                  </a:lnTo>
                  <a:lnTo>
                    <a:pt x="1314005" y="58140"/>
                  </a:lnTo>
                  <a:lnTo>
                    <a:pt x="1313738" y="57543"/>
                  </a:lnTo>
                  <a:lnTo>
                    <a:pt x="1309535" y="57543"/>
                  </a:lnTo>
                  <a:lnTo>
                    <a:pt x="1305344" y="58140"/>
                  </a:lnTo>
                  <a:lnTo>
                    <a:pt x="1295133" y="58140"/>
                  </a:lnTo>
                  <a:lnTo>
                    <a:pt x="1289735" y="57543"/>
                  </a:lnTo>
                  <a:lnTo>
                    <a:pt x="1284338" y="57543"/>
                  </a:lnTo>
                  <a:lnTo>
                    <a:pt x="1284338" y="61734"/>
                  </a:lnTo>
                  <a:lnTo>
                    <a:pt x="1292136" y="61734"/>
                  </a:lnTo>
                  <a:lnTo>
                    <a:pt x="1298143" y="64135"/>
                  </a:lnTo>
                  <a:lnTo>
                    <a:pt x="1298054" y="78524"/>
                  </a:lnTo>
                  <a:lnTo>
                    <a:pt x="1297533" y="86309"/>
                  </a:lnTo>
                  <a:lnTo>
                    <a:pt x="1296339" y="96507"/>
                  </a:lnTo>
                  <a:lnTo>
                    <a:pt x="1292136" y="134861"/>
                  </a:lnTo>
                  <a:lnTo>
                    <a:pt x="1290929" y="145059"/>
                  </a:lnTo>
                  <a:lnTo>
                    <a:pt x="1290332" y="149847"/>
                  </a:lnTo>
                  <a:lnTo>
                    <a:pt x="1277734" y="149847"/>
                  </a:lnTo>
                  <a:lnTo>
                    <a:pt x="1277734" y="154051"/>
                  </a:lnTo>
                  <a:lnTo>
                    <a:pt x="1283131" y="154051"/>
                  </a:lnTo>
                  <a:lnTo>
                    <a:pt x="1288529" y="153454"/>
                  </a:lnTo>
                  <a:lnTo>
                    <a:pt x="1299933" y="153454"/>
                  </a:lnTo>
                  <a:lnTo>
                    <a:pt x="1306537" y="154051"/>
                  </a:lnTo>
                  <a:lnTo>
                    <a:pt x="1313141" y="154051"/>
                  </a:lnTo>
                  <a:lnTo>
                    <a:pt x="1313141" y="153454"/>
                  </a:lnTo>
                  <a:lnTo>
                    <a:pt x="1313141" y="149847"/>
                  </a:lnTo>
                  <a:lnTo>
                    <a:pt x="1304137" y="149847"/>
                  </a:lnTo>
                  <a:lnTo>
                    <a:pt x="1300543" y="147459"/>
                  </a:lnTo>
                  <a:lnTo>
                    <a:pt x="1299337" y="145059"/>
                  </a:lnTo>
                  <a:lnTo>
                    <a:pt x="1299337" y="140855"/>
                  </a:lnTo>
                  <a:lnTo>
                    <a:pt x="1304137" y="79717"/>
                  </a:lnTo>
                  <a:lnTo>
                    <a:pt x="1337741" y="156451"/>
                  </a:lnTo>
                  <a:lnTo>
                    <a:pt x="1341348" y="156451"/>
                  </a:lnTo>
                  <a:lnTo>
                    <a:pt x="1353337" y="130073"/>
                  </a:lnTo>
                  <a:lnTo>
                    <a:pt x="1376756" y="78524"/>
                  </a:lnTo>
                  <a:lnTo>
                    <a:pt x="1380959" y="136664"/>
                  </a:lnTo>
                  <a:lnTo>
                    <a:pt x="1380959" y="149847"/>
                  </a:lnTo>
                  <a:lnTo>
                    <a:pt x="1368958" y="149847"/>
                  </a:lnTo>
                  <a:lnTo>
                    <a:pt x="1368958" y="154051"/>
                  </a:lnTo>
                  <a:lnTo>
                    <a:pt x="1376756" y="154051"/>
                  </a:lnTo>
                  <a:lnTo>
                    <a:pt x="1384554" y="153454"/>
                  </a:lnTo>
                  <a:lnTo>
                    <a:pt x="1398358" y="153454"/>
                  </a:lnTo>
                  <a:lnTo>
                    <a:pt x="1405559" y="154051"/>
                  </a:lnTo>
                  <a:lnTo>
                    <a:pt x="1412163" y="154051"/>
                  </a:lnTo>
                  <a:lnTo>
                    <a:pt x="1412163" y="153454"/>
                  </a:lnTo>
                  <a:lnTo>
                    <a:pt x="1412163" y="149847"/>
                  </a:lnTo>
                  <a:close/>
                </a:path>
                <a:path w="1981200" h="546100">
                  <a:moveTo>
                    <a:pt x="1478191" y="483146"/>
                  </a:moveTo>
                  <a:lnTo>
                    <a:pt x="1443316" y="442379"/>
                  </a:lnTo>
                  <a:lnTo>
                    <a:pt x="1440980" y="438785"/>
                  </a:lnTo>
                  <a:lnTo>
                    <a:pt x="1444599" y="436981"/>
                  </a:lnTo>
                  <a:lnTo>
                    <a:pt x="1448536" y="435038"/>
                  </a:lnTo>
                  <a:lnTo>
                    <a:pt x="1454632" y="429945"/>
                  </a:lnTo>
                  <a:lnTo>
                    <a:pt x="1458696" y="423265"/>
                  </a:lnTo>
                  <a:lnTo>
                    <a:pt x="1460182" y="414807"/>
                  </a:lnTo>
                  <a:lnTo>
                    <a:pt x="1457464" y="402615"/>
                  </a:lnTo>
                  <a:lnTo>
                    <a:pt x="1450200" y="395097"/>
                  </a:lnTo>
                  <a:lnTo>
                    <a:pt x="1449997" y="395020"/>
                  </a:lnTo>
                  <a:lnTo>
                    <a:pt x="1441577" y="391985"/>
                  </a:lnTo>
                  <a:lnTo>
                    <a:pt x="1441577" y="415404"/>
                  </a:lnTo>
                  <a:lnTo>
                    <a:pt x="1440141" y="425602"/>
                  </a:lnTo>
                  <a:lnTo>
                    <a:pt x="1435950" y="432257"/>
                  </a:lnTo>
                  <a:lnTo>
                    <a:pt x="1429169" y="435889"/>
                  </a:lnTo>
                  <a:lnTo>
                    <a:pt x="1419974" y="436981"/>
                  </a:lnTo>
                  <a:lnTo>
                    <a:pt x="1413370" y="436981"/>
                  </a:lnTo>
                  <a:lnTo>
                    <a:pt x="1413370" y="395617"/>
                  </a:lnTo>
                  <a:lnTo>
                    <a:pt x="1415173" y="395617"/>
                  </a:lnTo>
                  <a:lnTo>
                    <a:pt x="1416964" y="395020"/>
                  </a:lnTo>
                  <a:lnTo>
                    <a:pt x="1421168" y="395020"/>
                  </a:lnTo>
                  <a:lnTo>
                    <a:pt x="1429677" y="396519"/>
                  </a:lnTo>
                  <a:lnTo>
                    <a:pt x="1436103" y="400723"/>
                  </a:lnTo>
                  <a:lnTo>
                    <a:pt x="1440154" y="407162"/>
                  </a:lnTo>
                  <a:lnTo>
                    <a:pt x="1441577" y="415404"/>
                  </a:lnTo>
                  <a:lnTo>
                    <a:pt x="1441577" y="391985"/>
                  </a:lnTo>
                  <a:lnTo>
                    <a:pt x="1439672" y="391287"/>
                  </a:lnTo>
                  <a:lnTo>
                    <a:pt x="1434249" y="390829"/>
                  </a:lnTo>
                  <a:lnTo>
                    <a:pt x="1427175" y="390232"/>
                  </a:lnTo>
                  <a:lnTo>
                    <a:pt x="1419364" y="390232"/>
                  </a:lnTo>
                  <a:lnTo>
                    <a:pt x="1412773" y="390829"/>
                  </a:lnTo>
                  <a:lnTo>
                    <a:pt x="1395958" y="390829"/>
                  </a:lnTo>
                  <a:lnTo>
                    <a:pt x="1387563" y="390232"/>
                  </a:lnTo>
                  <a:lnTo>
                    <a:pt x="1383360" y="390232"/>
                  </a:lnTo>
                  <a:lnTo>
                    <a:pt x="1383360" y="394423"/>
                  </a:lnTo>
                  <a:lnTo>
                    <a:pt x="1389964" y="394423"/>
                  </a:lnTo>
                  <a:lnTo>
                    <a:pt x="1395361" y="395020"/>
                  </a:lnTo>
                  <a:lnTo>
                    <a:pt x="1395361" y="480745"/>
                  </a:lnTo>
                  <a:lnTo>
                    <a:pt x="1390561" y="483146"/>
                  </a:lnTo>
                  <a:lnTo>
                    <a:pt x="1383360" y="483146"/>
                  </a:lnTo>
                  <a:lnTo>
                    <a:pt x="1383360" y="487337"/>
                  </a:lnTo>
                  <a:lnTo>
                    <a:pt x="1389964" y="487337"/>
                  </a:lnTo>
                  <a:lnTo>
                    <a:pt x="1396568" y="486740"/>
                  </a:lnTo>
                  <a:lnTo>
                    <a:pt x="1410970" y="486740"/>
                  </a:lnTo>
                  <a:lnTo>
                    <a:pt x="1419364" y="487337"/>
                  </a:lnTo>
                  <a:lnTo>
                    <a:pt x="1427175" y="487337"/>
                  </a:lnTo>
                  <a:lnTo>
                    <a:pt x="1427175" y="486740"/>
                  </a:lnTo>
                  <a:lnTo>
                    <a:pt x="1427175" y="483146"/>
                  </a:lnTo>
                  <a:lnTo>
                    <a:pt x="1418170" y="483146"/>
                  </a:lnTo>
                  <a:lnTo>
                    <a:pt x="1413370" y="482536"/>
                  </a:lnTo>
                  <a:lnTo>
                    <a:pt x="1413370" y="442379"/>
                  </a:lnTo>
                  <a:lnTo>
                    <a:pt x="1422374" y="442379"/>
                  </a:lnTo>
                  <a:lnTo>
                    <a:pt x="1429143" y="453948"/>
                  </a:lnTo>
                  <a:lnTo>
                    <a:pt x="1436103" y="465302"/>
                  </a:lnTo>
                  <a:lnTo>
                    <a:pt x="1443380" y="476427"/>
                  </a:lnTo>
                  <a:lnTo>
                    <a:pt x="1451178" y="487337"/>
                  </a:lnTo>
                  <a:lnTo>
                    <a:pt x="1455381" y="487337"/>
                  </a:lnTo>
                  <a:lnTo>
                    <a:pt x="1460182" y="486740"/>
                  </a:lnTo>
                  <a:lnTo>
                    <a:pt x="1469186" y="486740"/>
                  </a:lnTo>
                  <a:lnTo>
                    <a:pt x="1473377" y="487337"/>
                  </a:lnTo>
                  <a:lnTo>
                    <a:pt x="1478191" y="487337"/>
                  </a:lnTo>
                  <a:lnTo>
                    <a:pt x="1478191" y="486740"/>
                  </a:lnTo>
                  <a:lnTo>
                    <a:pt x="1478191" y="483146"/>
                  </a:lnTo>
                  <a:close/>
                </a:path>
                <a:path w="1981200" h="546100">
                  <a:moveTo>
                    <a:pt x="1523199" y="298513"/>
                  </a:moveTo>
                  <a:lnTo>
                    <a:pt x="1519593" y="297916"/>
                  </a:lnTo>
                  <a:lnTo>
                    <a:pt x="1515783" y="307111"/>
                  </a:lnTo>
                  <a:lnTo>
                    <a:pt x="1510220" y="312153"/>
                  </a:lnTo>
                  <a:lnTo>
                    <a:pt x="1502295" y="314261"/>
                  </a:lnTo>
                  <a:lnTo>
                    <a:pt x="1491386" y="314693"/>
                  </a:lnTo>
                  <a:lnTo>
                    <a:pt x="1474584" y="314693"/>
                  </a:lnTo>
                  <a:lnTo>
                    <a:pt x="1474584" y="273342"/>
                  </a:lnTo>
                  <a:lnTo>
                    <a:pt x="1500390" y="273342"/>
                  </a:lnTo>
                  <a:lnTo>
                    <a:pt x="1500987" y="278726"/>
                  </a:lnTo>
                  <a:lnTo>
                    <a:pt x="1501597" y="287121"/>
                  </a:lnTo>
                  <a:lnTo>
                    <a:pt x="1505788" y="285927"/>
                  </a:lnTo>
                  <a:lnTo>
                    <a:pt x="1505788" y="273342"/>
                  </a:lnTo>
                  <a:lnTo>
                    <a:pt x="1505788" y="266141"/>
                  </a:lnTo>
                  <a:lnTo>
                    <a:pt x="1505788" y="254152"/>
                  </a:lnTo>
                  <a:lnTo>
                    <a:pt x="1501597" y="254152"/>
                  </a:lnTo>
                  <a:lnTo>
                    <a:pt x="1500987" y="261353"/>
                  </a:lnTo>
                  <a:lnTo>
                    <a:pt x="1499184" y="266141"/>
                  </a:lnTo>
                  <a:lnTo>
                    <a:pt x="1474584" y="266141"/>
                  </a:lnTo>
                  <a:lnTo>
                    <a:pt x="1474584" y="230174"/>
                  </a:lnTo>
                  <a:lnTo>
                    <a:pt x="1508188" y="230174"/>
                  </a:lnTo>
                  <a:lnTo>
                    <a:pt x="1509991" y="237375"/>
                  </a:lnTo>
                  <a:lnTo>
                    <a:pt x="1510588" y="246367"/>
                  </a:lnTo>
                  <a:lnTo>
                    <a:pt x="1514792" y="245160"/>
                  </a:lnTo>
                  <a:lnTo>
                    <a:pt x="1514195" y="239166"/>
                  </a:lnTo>
                  <a:lnTo>
                    <a:pt x="1514195" y="230174"/>
                  </a:lnTo>
                  <a:lnTo>
                    <a:pt x="1514195" y="224180"/>
                  </a:lnTo>
                  <a:lnTo>
                    <a:pt x="1514195" y="223583"/>
                  </a:lnTo>
                  <a:lnTo>
                    <a:pt x="1506550" y="223672"/>
                  </a:lnTo>
                  <a:lnTo>
                    <a:pt x="1488109" y="224091"/>
                  </a:lnTo>
                  <a:lnTo>
                    <a:pt x="1478788" y="224180"/>
                  </a:lnTo>
                  <a:lnTo>
                    <a:pt x="1469809" y="224091"/>
                  </a:lnTo>
                  <a:lnTo>
                    <a:pt x="1451864" y="223672"/>
                  </a:lnTo>
                  <a:lnTo>
                    <a:pt x="1444574" y="223583"/>
                  </a:lnTo>
                  <a:lnTo>
                    <a:pt x="1444574" y="227774"/>
                  </a:lnTo>
                  <a:lnTo>
                    <a:pt x="1451178" y="227774"/>
                  </a:lnTo>
                  <a:lnTo>
                    <a:pt x="1456575" y="228981"/>
                  </a:lnTo>
                  <a:lnTo>
                    <a:pt x="1456575" y="315899"/>
                  </a:lnTo>
                  <a:lnTo>
                    <a:pt x="1451178" y="316496"/>
                  </a:lnTo>
                  <a:lnTo>
                    <a:pt x="1444574" y="316496"/>
                  </a:lnTo>
                  <a:lnTo>
                    <a:pt x="1444574" y="320687"/>
                  </a:lnTo>
                  <a:lnTo>
                    <a:pt x="1471244" y="320192"/>
                  </a:lnTo>
                  <a:lnTo>
                    <a:pt x="1481188" y="320090"/>
                  </a:lnTo>
                  <a:lnTo>
                    <a:pt x="1491132" y="320192"/>
                  </a:lnTo>
                  <a:lnTo>
                    <a:pt x="1518399" y="320687"/>
                  </a:lnTo>
                  <a:lnTo>
                    <a:pt x="1518500" y="320090"/>
                  </a:lnTo>
                  <a:lnTo>
                    <a:pt x="1519389" y="314693"/>
                  </a:lnTo>
                  <a:lnTo>
                    <a:pt x="1519593" y="313499"/>
                  </a:lnTo>
                  <a:lnTo>
                    <a:pt x="1521396" y="305701"/>
                  </a:lnTo>
                  <a:lnTo>
                    <a:pt x="1523199" y="298513"/>
                  </a:lnTo>
                  <a:close/>
                </a:path>
                <a:path w="1981200" h="546100">
                  <a:moveTo>
                    <a:pt x="1590408" y="390232"/>
                  </a:moveTo>
                  <a:lnTo>
                    <a:pt x="1583817" y="390232"/>
                  </a:lnTo>
                  <a:lnTo>
                    <a:pt x="1575409" y="390829"/>
                  </a:lnTo>
                  <a:lnTo>
                    <a:pt x="1561604" y="390829"/>
                  </a:lnTo>
                  <a:lnTo>
                    <a:pt x="1553210" y="390232"/>
                  </a:lnTo>
                  <a:lnTo>
                    <a:pt x="1547799" y="390232"/>
                  </a:lnTo>
                  <a:lnTo>
                    <a:pt x="1547799" y="394423"/>
                  </a:lnTo>
                  <a:lnTo>
                    <a:pt x="1555000" y="394423"/>
                  </a:lnTo>
                  <a:lnTo>
                    <a:pt x="1560410" y="395020"/>
                  </a:lnTo>
                  <a:lnTo>
                    <a:pt x="1560410" y="481939"/>
                  </a:lnTo>
                  <a:lnTo>
                    <a:pt x="1555000" y="483146"/>
                  </a:lnTo>
                  <a:lnTo>
                    <a:pt x="1547799" y="483146"/>
                  </a:lnTo>
                  <a:lnTo>
                    <a:pt x="1547799" y="487337"/>
                  </a:lnTo>
                  <a:lnTo>
                    <a:pt x="1553210" y="487337"/>
                  </a:lnTo>
                  <a:lnTo>
                    <a:pt x="1561604" y="486740"/>
                  </a:lnTo>
                  <a:lnTo>
                    <a:pt x="1575409" y="486740"/>
                  </a:lnTo>
                  <a:lnTo>
                    <a:pt x="1583817" y="487337"/>
                  </a:lnTo>
                  <a:lnTo>
                    <a:pt x="1590408" y="487337"/>
                  </a:lnTo>
                  <a:lnTo>
                    <a:pt x="1590408" y="486740"/>
                  </a:lnTo>
                  <a:lnTo>
                    <a:pt x="1590408" y="483146"/>
                  </a:lnTo>
                  <a:lnTo>
                    <a:pt x="1583207" y="483146"/>
                  </a:lnTo>
                  <a:lnTo>
                    <a:pt x="1578406" y="481939"/>
                  </a:lnTo>
                  <a:lnTo>
                    <a:pt x="1578406" y="395020"/>
                  </a:lnTo>
                  <a:lnTo>
                    <a:pt x="1583207" y="394423"/>
                  </a:lnTo>
                  <a:lnTo>
                    <a:pt x="1590408" y="394423"/>
                  </a:lnTo>
                  <a:lnTo>
                    <a:pt x="1590408" y="390829"/>
                  </a:lnTo>
                  <a:lnTo>
                    <a:pt x="1590408" y="390232"/>
                  </a:lnTo>
                  <a:close/>
                </a:path>
                <a:path w="1981200" h="546100">
                  <a:moveTo>
                    <a:pt x="1590408" y="103098"/>
                  </a:moveTo>
                  <a:lnTo>
                    <a:pt x="1586204" y="83210"/>
                  </a:lnTo>
                  <a:lnTo>
                    <a:pt x="1574736" y="68110"/>
                  </a:lnTo>
                  <a:lnTo>
                    <a:pt x="1570609" y="65786"/>
                  </a:lnTo>
                  <a:lnTo>
                    <a:pt x="1570609" y="106095"/>
                  </a:lnTo>
                  <a:lnTo>
                    <a:pt x="1569440" y="121627"/>
                  </a:lnTo>
                  <a:lnTo>
                    <a:pt x="1564906" y="135915"/>
                  </a:lnTo>
                  <a:lnTo>
                    <a:pt x="1555419" y="146392"/>
                  </a:lnTo>
                  <a:lnTo>
                    <a:pt x="1539405" y="150456"/>
                  </a:lnTo>
                  <a:lnTo>
                    <a:pt x="1524431" y="146316"/>
                  </a:lnTo>
                  <a:lnTo>
                    <a:pt x="1513738" y="135394"/>
                  </a:lnTo>
                  <a:lnTo>
                    <a:pt x="1507324" y="119849"/>
                  </a:lnTo>
                  <a:lnTo>
                    <a:pt x="1505191" y="101892"/>
                  </a:lnTo>
                  <a:lnTo>
                    <a:pt x="1506702" y="87782"/>
                  </a:lnTo>
                  <a:lnTo>
                    <a:pt x="1511871" y="74853"/>
                  </a:lnTo>
                  <a:lnTo>
                    <a:pt x="1521650" y="65392"/>
                  </a:lnTo>
                  <a:lnTo>
                    <a:pt x="1537004" y="61734"/>
                  </a:lnTo>
                  <a:lnTo>
                    <a:pt x="1551876" y="65887"/>
                  </a:lnTo>
                  <a:lnTo>
                    <a:pt x="1562354" y="76492"/>
                  </a:lnTo>
                  <a:lnTo>
                    <a:pt x="1568564" y="90817"/>
                  </a:lnTo>
                  <a:lnTo>
                    <a:pt x="1570609" y="106095"/>
                  </a:lnTo>
                  <a:lnTo>
                    <a:pt x="1570609" y="65786"/>
                  </a:lnTo>
                  <a:lnTo>
                    <a:pt x="1563471" y="61734"/>
                  </a:lnTo>
                  <a:lnTo>
                    <a:pt x="1557756" y="58508"/>
                  </a:lnTo>
                  <a:lnTo>
                    <a:pt x="1537004" y="55143"/>
                  </a:lnTo>
                  <a:lnTo>
                    <a:pt x="1516875" y="59156"/>
                  </a:lnTo>
                  <a:lnTo>
                    <a:pt x="1500695" y="70129"/>
                  </a:lnTo>
                  <a:lnTo>
                    <a:pt x="1489900" y="86499"/>
                  </a:lnTo>
                  <a:lnTo>
                    <a:pt x="1485988" y="106692"/>
                  </a:lnTo>
                  <a:lnTo>
                    <a:pt x="1489913" y="126860"/>
                  </a:lnTo>
                  <a:lnTo>
                    <a:pt x="1500771" y="142582"/>
                  </a:lnTo>
                  <a:lnTo>
                    <a:pt x="1517129" y="152806"/>
                  </a:lnTo>
                  <a:lnTo>
                    <a:pt x="1537601" y="156451"/>
                  </a:lnTo>
                  <a:lnTo>
                    <a:pt x="1558518" y="152577"/>
                  </a:lnTo>
                  <a:lnTo>
                    <a:pt x="1561782" y="150456"/>
                  </a:lnTo>
                  <a:lnTo>
                    <a:pt x="1575257" y="141681"/>
                  </a:lnTo>
                  <a:lnTo>
                    <a:pt x="1586382" y="124841"/>
                  </a:lnTo>
                  <a:lnTo>
                    <a:pt x="1590408" y="103098"/>
                  </a:lnTo>
                  <a:close/>
                </a:path>
                <a:path w="1981200" h="546100">
                  <a:moveTo>
                    <a:pt x="1697837" y="279933"/>
                  </a:moveTo>
                  <a:lnTo>
                    <a:pt x="1691246" y="280530"/>
                  </a:lnTo>
                  <a:lnTo>
                    <a:pt x="1664830" y="280530"/>
                  </a:lnTo>
                  <a:lnTo>
                    <a:pt x="1658226" y="279933"/>
                  </a:lnTo>
                  <a:lnTo>
                    <a:pt x="1658226" y="284124"/>
                  </a:lnTo>
                  <a:lnTo>
                    <a:pt x="1661833" y="316496"/>
                  </a:lnTo>
                  <a:lnTo>
                    <a:pt x="1655229" y="316496"/>
                  </a:lnTo>
                  <a:lnTo>
                    <a:pt x="1638185" y="312305"/>
                  </a:lnTo>
                  <a:lnTo>
                    <a:pt x="1626425" y="301358"/>
                  </a:lnTo>
                  <a:lnTo>
                    <a:pt x="1619618" y="286143"/>
                  </a:lnTo>
                  <a:lnTo>
                    <a:pt x="1617421" y="269138"/>
                  </a:lnTo>
                  <a:lnTo>
                    <a:pt x="1619770" y="253072"/>
                  </a:lnTo>
                  <a:lnTo>
                    <a:pt x="1626793" y="239915"/>
                  </a:lnTo>
                  <a:lnTo>
                    <a:pt x="1638439" y="231038"/>
                  </a:lnTo>
                  <a:lnTo>
                    <a:pt x="1654632" y="227774"/>
                  </a:lnTo>
                  <a:lnTo>
                    <a:pt x="1665935" y="228993"/>
                  </a:lnTo>
                  <a:lnTo>
                    <a:pt x="1675333" y="232943"/>
                  </a:lnTo>
                  <a:lnTo>
                    <a:pt x="1682483" y="240169"/>
                  </a:lnTo>
                  <a:lnTo>
                    <a:pt x="1687042" y="251155"/>
                  </a:lnTo>
                  <a:lnTo>
                    <a:pt x="1691246" y="250558"/>
                  </a:lnTo>
                  <a:lnTo>
                    <a:pt x="1689442" y="242760"/>
                  </a:lnTo>
                  <a:lnTo>
                    <a:pt x="1689442" y="227774"/>
                  </a:lnTo>
                  <a:lnTo>
                    <a:pt x="1689442" y="227177"/>
                  </a:lnTo>
                  <a:lnTo>
                    <a:pt x="1684045" y="226580"/>
                  </a:lnTo>
                  <a:lnTo>
                    <a:pt x="1679232" y="225386"/>
                  </a:lnTo>
                  <a:lnTo>
                    <a:pt x="1668437" y="222986"/>
                  </a:lnTo>
                  <a:lnTo>
                    <a:pt x="1662430" y="221780"/>
                  </a:lnTo>
                  <a:lnTo>
                    <a:pt x="1653425" y="221780"/>
                  </a:lnTo>
                  <a:lnTo>
                    <a:pt x="1633156" y="224917"/>
                  </a:lnTo>
                  <a:lnTo>
                    <a:pt x="1615465" y="234226"/>
                  </a:lnTo>
                  <a:lnTo>
                    <a:pt x="1602955" y="249605"/>
                  </a:lnTo>
                  <a:lnTo>
                    <a:pt x="1598218" y="270941"/>
                  </a:lnTo>
                  <a:lnTo>
                    <a:pt x="1602359" y="292900"/>
                  </a:lnTo>
                  <a:lnTo>
                    <a:pt x="1613827" y="309079"/>
                  </a:lnTo>
                  <a:lnTo>
                    <a:pt x="1631137" y="319074"/>
                  </a:lnTo>
                  <a:lnTo>
                    <a:pt x="1652828" y="322491"/>
                  </a:lnTo>
                  <a:lnTo>
                    <a:pt x="1663217" y="322059"/>
                  </a:lnTo>
                  <a:lnTo>
                    <a:pt x="1672932" y="320840"/>
                  </a:lnTo>
                  <a:lnTo>
                    <a:pt x="1682203" y="318947"/>
                  </a:lnTo>
                  <a:lnTo>
                    <a:pt x="1691246" y="316496"/>
                  </a:lnTo>
                  <a:lnTo>
                    <a:pt x="1691246" y="314096"/>
                  </a:lnTo>
                  <a:lnTo>
                    <a:pt x="1688236" y="312305"/>
                  </a:lnTo>
                  <a:lnTo>
                    <a:pt x="1688236" y="286524"/>
                  </a:lnTo>
                  <a:lnTo>
                    <a:pt x="1690636" y="284124"/>
                  </a:lnTo>
                  <a:lnTo>
                    <a:pt x="1697837" y="284124"/>
                  </a:lnTo>
                  <a:lnTo>
                    <a:pt x="1697837" y="280530"/>
                  </a:lnTo>
                  <a:lnTo>
                    <a:pt x="1697837" y="279933"/>
                  </a:lnTo>
                  <a:close/>
                </a:path>
                <a:path w="1981200" h="546100">
                  <a:moveTo>
                    <a:pt x="1753654" y="418401"/>
                  </a:moveTo>
                  <a:lnTo>
                    <a:pt x="1752460" y="410603"/>
                  </a:lnTo>
                  <a:lnTo>
                    <a:pt x="1751863" y="402818"/>
                  </a:lnTo>
                  <a:lnTo>
                    <a:pt x="1752460" y="395020"/>
                  </a:lnTo>
                  <a:lnTo>
                    <a:pt x="1749526" y="394423"/>
                  </a:lnTo>
                  <a:lnTo>
                    <a:pt x="1743722" y="393230"/>
                  </a:lnTo>
                  <a:lnTo>
                    <a:pt x="1736178" y="391045"/>
                  </a:lnTo>
                  <a:lnTo>
                    <a:pt x="1728063" y="389204"/>
                  </a:lnTo>
                  <a:lnTo>
                    <a:pt x="1680133" y="401243"/>
                  </a:lnTo>
                  <a:lnTo>
                    <a:pt x="1664233" y="436981"/>
                  </a:lnTo>
                  <a:lnTo>
                    <a:pt x="1668284" y="460057"/>
                  </a:lnTo>
                  <a:lnTo>
                    <a:pt x="1679536" y="476326"/>
                  </a:lnTo>
                  <a:lnTo>
                    <a:pt x="1696643" y="485952"/>
                  </a:lnTo>
                  <a:lnTo>
                    <a:pt x="1718246" y="489140"/>
                  </a:lnTo>
                  <a:lnTo>
                    <a:pt x="1727695" y="488619"/>
                  </a:lnTo>
                  <a:lnTo>
                    <a:pt x="1736178" y="487260"/>
                  </a:lnTo>
                  <a:lnTo>
                    <a:pt x="1743646" y="485343"/>
                  </a:lnTo>
                  <a:lnTo>
                    <a:pt x="1750060" y="483146"/>
                  </a:lnTo>
                  <a:lnTo>
                    <a:pt x="1750656" y="475348"/>
                  </a:lnTo>
                  <a:lnTo>
                    <a:pt x="1751863" y="468160"/>
                  </a:lnTo>
                  <a:lnTo>
                    <a:pt x="1753654" y="460362"/>
                  </a:lnTo>
                  <a:lnTo>
                    <a:pt x="1750060" y="459765"/>
                  </a:lnTo>
                  <a:lnTo>
                    <a:pt x="1745894" y="469226"/>
                  </a:lnTo>
                  <a:lnTo>
                    <a:pt x="1739709" y="476618"/>
                  </a:lnTo>
                  <a:lnTo>
                    <a:pt x="1731492" y="481431"/>
                  </a:lnTo>
                  <a:lnTo>
                    <a:pt x="1721243" y="483146"/>
                  </a:lnTo>
                  <a:lnTo>
                    <a:pt x="1704454" y="479120"/>
                  </a:lnTo>
                  <a:lnTo>
                    <a:pt x="1692668" y="468528"/>
                  </a:lnTo>
                  <a:lnTo>
                    <a:pt x="1685721" y="453555"/>
                  </a:lnTo>
                  <a:lnTo>
                    <a:pt x="1683435" y="436384"/>
                  </a:lnTo>
                  <a:lnTo>
                    <a:pt x="1685671" y="419709"/>
                  </a:lnTo>
                  <a:lnTo>
                    <a:pt x="1692287" y="406412"/>
                  </a:lnTo>
                  <a:lnTo>
                    <a:pt x="1703184" y="397611"/>
                  </a:lnTo>
                  <a:lnTo>
                    <a:pt x="1718246" y="394423"/>
                  </a:lnTo>
                  <a:lnTo>
                    <a:pt x="1731137" y="396328"/>
                  </a:lnTo>
                  <a:lnTo>
                    <a:pt x="1739925" y="401535"/>
                  </a:lnTo>
                  <a:lnTo>
                    <a:pt x="1745678" y="409346"/>
                  </a:lnTo>
                  <a:lnTo>
                    <a:pt x="1749450" y="418998"/>
                  </a:lnTo>
                  <a:lnTo>
                    <a:pt x="1753654" y="418401"/>
                  </a:lnTo>
                  <a:close/>
                </a:path>
                <a:path w="1981200" h="546100">
                  <a:moveTo>
                    <a:pt x="1847888" y="298513"/>
                  </a:moveTo>
                  <a:lnTo>
                    <a:pt x="1844281" y="297916"/>
                  </a:lnTo>
                  <a:lnTo>
                    <a:pt x="1840471" y="307111"/>
                  </a:lnTo>
                  <a:lnTo>
                    <a:pt x="1834908" y="312153"/>
                  </a:lnTo>
                  <a:lnTo>
                    <a:pt x="1826983" y="314261"/>
                  </a:lnTo>
                  <a:lnTo>
                    <a:pt x="1816074" y="314693"/>
                  </a:lnTo>
                  <a:lnTo>
                    <a:pt x="1799272" y="314693"/>
                  </a:lnTo>
                  <a:lnTo>
                    <a:pt x="1799272" y="273342"/>
                  </a:lnTo>
                  <a:lnTo>
                    <a:pt x="1825078" y="273342"/>
                  </a:lnTo>
                  <a:lnTo>
                    <a:pt x="1825675" y="278726"/>
                  </a:lnTo>
                  <a:lnTo>
                    <a:pt x="1826272" y="287121"/>
                  </a:lnTo>
                  <a:lnTo>
                    <a:pt x="1830476" y="285927"/>
                  </a:lnTo>
                  <a:lnTo>
                    <a:pt x="1830476" y="273342"/>
                  </a:lnTo>
                  <a:lnTo>
                    <a:pt x="1830476" y="266141"/>
                  </a:lnTo>
                  <a:lnTo>
                    <a:pt x="1830476" y="254152"/>
                  </a:lnTo>
                  <a:lnTo>
                    <a:pt x="1826272" y="254152"/>
                  </a:lnTo>
                  <a:lnTo>
                    <a:pt x="1825675" y="261353"/>
                  </a:lnTo>
                  <a:lnTo>
                    <a:pt x="1823872" y="266141"/>
                  </a:lnTo>
                  <a:lnTo>
                    <a:pt x="1799272" y="266141"/>
                  </a:lnTo>
                  <a:lnTo>
                    <a:pt x="1799272" y="230174"/>
                  </a:lnTo>
                  <a:lnTo>
                    <a:pt x="1832876" y="230174"/>
                  </a:lnTo>
                  <a:lnTo>
                    <a:pt x="1834680" y="237375"/>
                  </a:lnTo>
                  <a:lnTo>
                    <a:pt x="1835277" y="246367"/>
                  </a:lnTo>
                  <a:lnTo>
                    <a:pt x="1839480" y="245160"/>
                  </a:lnTo>
                  <a:lnTo>
                    <a:pt x="1838883" y="239166"/>
                  </a:lnTo>
                  <a:lnTo>
                    <a:pt x="1838883" y="230174"/>
                  </a:lnTo>
                  <a:lnTo>
                    <a:pt x="1838883" y="224180"/>
                  </a:lnTo>
                  <a:lnTo>
                    <a:pt x="1838883" y="223583"/>
                  </a:lnTo>
                  <a:lnTo>
                    <a:pt x="1831238" y="223672"/>
                  </a:lnTo>
                  <a:lnTo>
                    <a:pt x="1812798" y="224091"/>
                  </a:lnTo>
                  <a:lnTo>
                    <a:pt x="1803476" y="224180"/>
                  </a:lnTo>
                  <a:lnTo>
                    <a:pt x="1794497" y="224091"/>
                  </a:lnTo>
                  <a:lnTo>
                    <a:pt x="1776552" y="223672"/>
                  </a:lnTo>
                  <a:lnTo>
                    <a:pt x="1769262" y="223583"/>
                  </a:lnTo>
                  <a:lnTo>
                    <a:pt x="1769262" y="227774"/>
                  </a:lnTo>
                  <a:lnTo>
                    <a:pt x="1775866" y="227774"/>
                  </a:lnTo>
                  <a:lnTo>
                    <a:pt x="1781263" y="228981"/>
                  </a:lnTo>
                  <a:lnTo>
                    <a:pt x="1781263" y="315899"/>
                  </a:lnTo>
                  <a:lnTo>
                    <a:pt x="1775866" y="316496"/>
                  </a:lnTo>
                  <a:lnTo>
                    <a:pt x="1769262" y="316496"/>
                  </a:lnTo>
                  <a:lnTo>
                    <a:pt x="1769262" y="320687"/>
                  </a:lnTo>
                  <a:lnTo>
                    <a:pt x="1795932" y="320192"/>
                  </a:lnTo>
                  <a:lnTo>
                    <a:pt x="1805876" y="320090"/>
                  </a:lnTo>
                  <a:lnTo>
                    <a:pt x="1815820" y="320192"/>
                  </a:lnTo>
                  <a:lnTo>
                    <a:pt x="1843087" y="320687"/>
                  </a:lnTo>
                  <a:lnTo>
                    <a:pt x="1843227" y="320090"/>
                  </a:lnTo>
                  <a:lnTo>
                    <a:pt x="1844586" y="314693"/>
                  </a:lnTo>
                  <a:lnTo>
                    <a:pt x="1844878" y="313499"/>
                  </a:lnTo>
                  <a:lnTo>
                    <a:pt x="1846084" y="305701"/>
                  </a:lnTo>
                  <a:lnTo>
                    <a:pt x="1847888" y="298513"/>
                  </a:lnTo>
                  <a:close/>
                </a:path>
                <a:path w="1981200" h="546100">
                  <a:moveTo>
                    <a:pt x="1922907" y="386626"/>
                  </a:moveTo>
                  <a:lnTo>
                    <a:pt x="1919300" y="386029"/>
                  </a:lnTo>
                  <a:lnTo>
                    <a:pt x="1919300" y="390232"/>
                  </a:lnTo>
                  <a:lnTo>
                    <a:pt x="1833473" y="390232"/>
                  </a:lnTo>
                  <a:lnTo>
                    <a:pt x="1832279" y="386029"/>
                  </a:lnTo>
                  <a:lnTo>
                    <a:pt x="1828673" y="386029"/>
                  </a:lnTo>
                  <a:lnTo>
                    <a:pt x="1828673" y="394423"/>
                  </a:lnTo>
                  <a:lnTo>
                    <a:pt x="1828177" y="397421"/>
                  </a:lnTo>
                  <a:lnTo>
                    <a:pt x="1827479" y="402221"/>
                  </a:lnTo>
                  <a:lnTo>
                    <a:pt x="1826971" y="405218"/>
                  </a:lnTo>
                  <a:lnTo>
                    <a:pt x="1826272" y="410006"/>
                  </a:lnTo>
                  <a:lnTo>
                    <a:pt x="1830476" y="410006"/>
                  </a:lnTo>
                  <a:lnTo>
                    <a:pt x="1832279" y="399821"/>
                  </a:lnTo>
                  <a:lnTo>
                    <a:pt x="1832876" y="397421"/>
                  </a:lnTo>
                  <a:lnTo>
                    <a:pt x="1865884" y="397421"/>
                  </a:lnTo>
                  <a:lnTo>
                    <a:pt x="1865884" y="481939"/>
                  </a:lnTo>
                  <a:lnTo>
                    <a:pt x="1862289" y="483146"/>
                  </a:lnTo>
                  <a:lnTo>
                    <a:pt x="1852079" y="483146"/>
                  </a:lnTo>
                  <a:lnTo>
                    <a:pt x="1852079" y="487337"/>
                  </a:lnTo>
                  <a:lnTo>
                    <a:pt x="1857489" y="487337"/>
                  </a:lnTo>
                  <a:lnTo>
                    <a:pt x="1867090" y="486740"/>
                  </a:lnTo>
                  <a:lnTo>
                    <a:pt x="1882686" y="486740"/>
                  </a:lnTo>
                  <a:lnTo>
                    <a:pt x="1892896" y="487337"/>
                  </a:lnTo>
                  <a:lnTo>
                    <a:pt x="1898294" y="487337"/>
                  </a:lnTo>
                  <a:lnTo>
                    <a:pt x="1898294" y="486740"/>
                  </a:lnTo>
                  <a:lnTo>
                    <a:pt x="1898294" y="483146"/>
                  </a:lnTo>
                  <a:lnTo>
                    <a:pt x="1888693" y="483146"/>
                  </a:lnTo>
                  <a:lnTo>
                    <a:pt x="1883892" y="481342"/>
                  </a:lnTo>
                  <a:lnTo>
                    <a:pt x="1883892" y="397421"/>
                  </a:lnTo>
                  <a:lnTo>
                    <a:pt x="1915706" y="397421"/>
                  </a:lnTo>
                  <a:lnTo>
                    <a:pt x="1916899" y="405218"/>
                  </a:lnTo>
                  <a:lnTo>
                    <a:pt x="1916899" y="410603"/>
                  </a:lnTo>
                  <a:lnTo>
                    <a:pt x="1921103" y="408813"/>
                  </a:lnTo>
                  <a:lnTo>
                    <a:pt x="1921192" y="397421"/>
                  </a:lnTo>
                  <a:lnTo>
                    <a:pt x="1921611" y="394423"/>
                  </a:lnTo>
                  <a:lnTo>
                    <a:pt x="1922297" y="390232"/>
                  </a:lnTo>
                  <a:lnTo>
                    <a:pt x="1922907" y="386626"/>
                  </a:lnTo>
                  <a:close/>
                </a:path>
                <a:path w="1981200" h="546100">
                  <a:moveTo>
                    <a:pt x="1981123" y="293712"/>
                  </a:moveTo>
                  <a:lnTo>
                    <a:pt x="1974557" y="275069"/>
                  </a:lnTo>
                  <a:lnTo>
                    <a:pt x="1960118" y="265023"/>
                  </a:lnTo>
                  <a:lnTo>
                    <a:pt x="1945665" y="256882"/>
                  </a:lnTo>
                  <a:lnTo>
                    <a:pt x="1939112" y="243967"/>
                  </a:lnTo>
                  <a:lnTo>
                    <a:pt x="1939112" y="233172"/>
                  </a:lnTo>
                  <a:lnTo>
                    <a:pt x="1945106" y="226580"/>
                  </a:lnTo>
                  <a:lnTo>
                    <a:pt x="1966112" y="226580"/>
                  </a:lnTo>
                  <a:lnTo>
                    <a:pt x="1971509" y="235572"/>
                  </a:lnTo>
                  <a:lnTo>
                    <a:pt x="1972716" y="244563"/>
                  </a:lnTo>
                  <a:lnTo>
                    <a:pt x="1976920" y="243967"/>
                  </a:lnTo>
                  <a:lnTo>
                    <a:pt x="1975713" y="236766"/>
                  </a:lnTo>
                  <a:lnTo>
                    <a:pt x="1975116" y="230174"/>
                  </a:lnTo>
                  <a:lnTo>
                    <a:pt x="1975116" y="226580"/>
                  </a:lnTo>
                  <a:lnTo>
                    <a:pt x="1975116" y="223583"/>
                  </a:lnTo>
                  <a:lnTo>
                    <a:pt x="1970913" y="223583"/>
                  </a:lnTo>
                  <a:lnTo>
                    <a:pt x="1958911" y="221780"/>
                  </a:lnTo>
                  <a:lnTo>
                    <a:pt x="1955317" y="221780"/>
                  </a:lnTo>
                  <a:lnTo>
                    <a:pt x="1942934" y="223748"/>
                  </a:lnTo>
                  <a:lnTo>
                    <a:pt x="1933257" y="229425"/>
                  </a:lnTo>
                  <a:lnTo>
                    <a:pt x="1926958" y="238480"/>
                  </a:lnTo>
                  <a:lnTo>
                    <a:pt x="1924697" y="250558"/>
                  </a:lnTo>
                  <a:lnTo>
                    <a:pt x="1931085" y="269125"/>
                  </a:lnTo>
                  <a:lnTo>
                    <a:pt x="1945106" y="279107"/>
                  </a:lnTo>
                  <a:lnTo>
                    <a:pt x="1959140" y="287401"/>
                  </a:lnTo>
                  <a:lnTo>
                    <a:pt x="1965515" y="300913"/>
                  </a:lnTo>
                  <a:lnTo>
                    <a:pt x="1965515" y="310502"/>
                  </a:lnTo>
                  <a:lnTo>
                    <a:pt x="1957717" y="316496"/>
                  </a:lnTo>
                  <a:lnTo>
                    <a:pt x="1948103" y="316496"/>
                  </a:lnTo>
                  <a:lnTo>
                    <a:pt x="1939417" y="314718"/>
                  </a:lnTo>
                  <a:lnTo>
                    <a:pt x="1933028" y="309905"/>
                  </a:lnTo>
                  <a:lnTo>
                    <a:pt x="1928787" y="302844"/>
                  </a:lnTo>
                  <a:lnTo>
                    <a:pt x="1926501" y="294322"/>
                  </a:lnTo>
                  <a:lnTo>
                    <a:pt x="1922907" y="295516"/>
                  </a:lnTo>
                  <a:lnTo>
                    <a:pt x="1923503" y="302704"/>
                  </a:lnTo>
                  <a:lnTo>
                    <a:pt x="1924697" y="309308"/>
                  </a:lnTo>
                  <a:lnTo>
                    <a:pt x="1925307" y="316496"/>
                  </a:lnTo>
                  <a:lnTo>
                    <a:pt x="1931911" y="320090"/>
                  </a:lnTo>
                  <a:lnTo>
                    <a:pt x="1939709" y="322491"/>
                  </a:lnTo>
                  <a:lnTo>
                    <a:pt x="1947506" y="322491"/>
                  </a:lnTo>
                  <a:lnTo>
                    <a:pt x="1960105" y="320687"/>
                  </a:lnTo>
                  <a:lnTo>
                    <a:pt x="1968449" y="316496"/>
                  </a:lnTo>
                  <a:lnTo>
                    <a:pt x="1970836" y="315302"/>
                  </a:lnTo>
                  <a:lnTo>
                    <a:pt x="1978317" y="306311"/>
                  </a:lnTo>
                  <a:lnTo>
                    <a:pt x="1981123" y="29371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144000" y="6178295"/>
              <a:ext cx="1158239" cy="647699"/>
            </a:xfrm>
            <a:prstGeom prst="rect">
              <a:avLst/>
            </a:prstGeom>
          </p:spPr>
        </p:pic>
        <p:pic>
          <p:nvPicPr>
            <p:cNvPr id="10" name="object 10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439400" y="6153911"/>
              <a:ext cx="1158240" cy="67208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363156" y="1090675"/>
            <a:ext cx="4234484" cy="43749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7155" marR="93345" indent="-10160" algn="ctr">
              <a:lnSpc>
                <a:spcPct val="100000"/>
              </a:lnSpc>
              <a:spcBef>
                <a:spcPts val="95"/>
              </a:spcBef>
            </a:pPr>
            <a:r>
              <a:rPr sz="2800" spc="-80" dirty="0">
                <a:solidFill>
                  <a:srgbClr val="1F3863"/>
                </a:solidFill>
                <a:latin typeface="Arial"/>
                <a:cs typeface="Arial"/>
              </a:rPr>
              <a:t>The</a:t>
            </a:r>
            <a:r>
              <a:rPr sz="2800" spc="-15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spc="-90" dirty="0">
                <a:solidFill>
                  <a:srgbClr val="1F3863"/>
                </a:solidFill>
                <a:latin typeface="Arial"/>
                <a:cs typeface="Arial"/>
              </a:rPr>
              <a:t>“Review”</a:t>
            </a:r>
            <a:r>
              <a:rPr sz="2800" spc="-13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spc="-70" dirty="0">
                <a:solidFill>
                  <a:srgbClr val="1F3863"/>
                </a:solidFill>
                <a:latin typeface="Arial"/>
                <a:cs typeface="Arial"/>
              </a:rPr>
              <a:t>tab</a:t>
            </a:r>
            <a:r>
              <a:rPr sz="2800" spc="-15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spc="-60" dirty="0">
                <a:solidFill>
                  <a:srgbClr val="1F3863"/>
                </a:solidFill>
                <a:latin typeface="Arial"/>
                <a:cs typeface="Arial"/>
              </a:rPr>
              <a:t>is</a:t>
            </a:r>
            <a:r>
              <a:rPr sz="2800" spc="-16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1F3863"/>
                </a:solidFill>
                <a:latin typeface="Arial"/>
                <a:cs typeface="Arial"/>
              </a:rPr>
              <a:t>where </a:t>
            </a:r>
            <a:r>
              <a:rPr sz="2800" spc="-70" dirty="0">
                <a:solidFill>
                  <a:srgbClr val="1F3863"/>
                </a:solidFill>
                <a:latin typeface="Arial"/>
                <a:cs typeface="Arial"/>
              </a:rPr>
              <a:t>you</a:t>
            </a:r>
            <a:r>
              <a:rPr sz="2800" spc="-16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spc="-75" dirty="0">
                <a:solidFill>
                  <a:srgbClr val="1F3863"/>
                </a:solidFill>
                <a:latin typeface="Arial"/>
                <a:cs typeface="Arial"/>
              </a:rPr>
              <a:t>will</a:t>
            </a:r>
            <a:r>
              <a:rPr sz="2800" spc="-14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spc="-75" dirty="0">
                <a:solidFill>
                  <a:srgbClr val="1F3863"/>
                </a:solidFill>
                <a:latin typeface="Arial"/>
                <a:cs typeface="Arial"/>
              </a:rPr>
              <a:t>list</a:t>
            </a:r>
            <a:r>
              <a:rPr sz="2800" spc="-16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spc="-70" dirty="0">
                <a:solidFill>
                  <a:srgbClr val="1F3863"/>
                </a:solidFill>
                <a:latin typeface="Arial"/>
                <a:cs typeface="Arial"/>
              </a:rPr>
              <a:t>the</a:t>
            </a:r>
            <a:r>
              <a:rPr sz="2800" spc="-15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spc="-90" dirty="0">
                <a:solidFill>
                  <a:srgbClr val="1F3863"/>
                </a:solidFill>
                <a:latin typeface="Arial"/>
                <a:cs typeface="Arial"/>
              </a:rPr>
              <a:t>scores.</a:t>
            </a:r>
            <a:r>
              <a:rPr sz="2800" spc="-22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1F3863"/>
                </a:solidFill>
                <a:latin typeface="Arial"/>
                <a:cs typeface="Arial"/>
              </a:rPr>
              <a:t>To </a:t>
            </a: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view</a:t>
            </a:r>
            <a:r>
              <a:rPr sz="2800" spc="8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the</a:t>
            </a:r>
            <a:r>
              <a:rPr sz="2800" spc="-5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2800" spc="-20" dirty="0">
                <a:solidFill>
                  <a:srgbClr val="1F3863"/>
                </a:solidFill>
                <a:latin typeface="Arial"/>
                <a:cs typeface="Arial"/>
              </a:rPr>
              <a:t>application,</a:t>
            </a:r>
            <a:r>
              <a:rPr sz="2800" spc="-7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1F3863"/>
                </a:solidFill>
                <a:latin typeface="Arial"/>
                <a:cs typeface="Arial"/>
              </a:rPr>
              <a:t>click </a:t>
            </a: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the</a:t>
            </a:r>
            <a:r>
              <a:rPr sz="2800" spc="2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“Application”</a:t>
            </a:r>
            <a:r>
              <a:rPr sz="2800" spc="16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1F3863"/>
                </a:solidFill>
                <a:latin typeface="Arial"/>
                <a:cs typeface="Arial"/>
              </a:rPr>
              <a:t>tab</a:t>
            </a:r>
            <a:endParaRPr sz="2800" dirty="0">
              <a:latin typeface="Arial"/>
              <a:cs typeface="Arial"/>
            </a:endParaRPr>
          </a:p>
          <a:p>
            <a:pPr marL="1330325" marR="1336675" indent="539115">
              <a:lnSpc>
                <a:spcPts val="3470"/>
              </a:lnSpc>
              <a:spcBef>
                <a:spcPts val="120"/>
              </a:spcBef>
            </a:pPr>
            <a:r>
              <a:rPr sz="2800" spc="-25" dirty="0">
                <a:solidFill>
                  <a:srgbClr val="FF0000"/>
                </a:solidFill>
                <a:latin typeface="Arial"/>
                <a:cs typeface="Arial"/>
              </a:rPr>
              <a:t>or </a:t>
            </a: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switch</a:t>
            </a:r>
            <a:r>
              <a:rPr sz="2800" spc="4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1F3863"/>
                </a:solidFill>
                <a:latin typeface="Arial"/>
                <a:cs typeface="Arial"/>
              </a:rPr>
              <a:t>to</a:t>
            </a:r>
            <a:endParaRPr sz="2800" dirty="0">
              <a:latin typeface="Arial"/>
              <a:cs typeface="Arial"/>
            </a:endParaRPr>
          </a:p>
          <a:p>
            <a:pPr marR="5715" algn="ctr">
              <a:lnSpc>
                <a:spcPts val="3320"/>
              </a:lnSpc>
            </a:pP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“Side-by-</a:t>
            </a:r>
            <a:r>
              <a:rPr sz="2800" spc="-10" dirty="0">
                <a:solidFill>
                  <a:srgbClr val="1F3863"/>
                </a:solidFill>
                <a:latin typeface="Arial"/>
                <a:cs typeface="Arial"/>
              </a:rPr>
              <a:t>Side”</a:t>
            </a:r>
            <a:endParaRPr sz="2800" dirty="0">
              <a:latin typeface="Arial"/>
              <a:cs typeface="Arial"/>
            </a:endParaRPr>
          </a:p>
          <a:p>
            <a:pPr marL="12700" marR="5080" indent="-10795" algn="ctr">
              <a:lnSpc>
                <a:spcPct val="100000"/>
              </a:lnSpc>
              <a:spcBef>
                <a:spcPts val="100"/>
              </a:spcBef>
            </a:pPr>
            <a:r>
              <a:rPr sz="2800" spc="75" dirty="0">
                <a:solidFill>
                  <a:srgbClr val="1F3863"/>
                </a:solidFill>
                <a:latin typeface="Arial"/>
                <a:cs typeface="Arial"/>
              </a:rPr>
              <a:t>to</a:t>
            </a:r>
            <a:r>
              <a:rPr sz="2800" spc="27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1F3863"/>
                </a:solidFill>
                <a:latin typeface="Arial"/>
                <a:cs typeface="Arial"/>
              </a:rPr>
              <a:t>review</a:t>
            </a:r>
            <a:r>
              <a:rPr sz="2800" spc="-4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the</a:t>
            </a:r>
            <a:r>
              <a:rPr sz="2800" spc="-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1F3863"/>
                </a:solidFill>
                <a:latin typeface="Arial"/>
                <a:cs typeface="Arial"/>
              </a:rPr>
              <a:t>student’s </a:t>
            </a:r>
            <a:r>
              <a:rPr sz="2800" spc="-20" dirty="0">
                <a:solidFill>
                  <a:srgbClr val="1F3863"/>
                </a:solidFill>
                <a:latin typeface="Arial"/>
                <a:cs typeface="Arial"/>
              </a:rPr>
              <a:t>application</a:t>
            </a:r>
            <a:r>
              <a:rPr sz="2800" spc="-10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and</a:t>
            </a:r>
            <a:r>
              <a:rPr sz="2800" spc="-12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the</a:t>
            </a:r>
            <a:r>
              <a:rPr sz="2800" spc="-13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1F3863"/>
                </a:solidFill>
                <a:latin typeface="Arial"/>
                <a:cs typeface="Arial"/>
              </a:rPr>
              <a:t>review </a:t>
            </a: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tab</a:t>
            </a:r>
            <a:r>
              <a:rPr sz="2800" spc="-12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at</a:t>
            </a:r>
            <a:r>
              <a:rPr sz="2800" spc="-13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the</a:t>
            </a:r>
            <a:r>
              <a:rPr sz="2800" spc="-12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same</a:t>
            </a:r>
            <a:r>
              <a:rPr sz="2800" spc="-11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1F3863"/>
                </a:solidFill>
                <a:latin typeface="Arial"/>
                <a:cs typeface="Arial"/>
              </a:rPr>
              <a:t>time.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199632" y="1053083"/>
            <a:ext cx="1003300" cy="262255"/>
            <a:chOff x="6199632" y="1053083"/>
            <a:chExt cx="1003300" cy="262255"/>
          </a:xfrm>
        </p:grpSpPr>
        <p:sp>
          <p:nvSpPr>
            <p:cNvPr id="13" name="object 13"/>
            <p:cNvSpPr/>
            <p:nvPr/>
          </p:nvSpPr>
          <p:spPr>
            <a:xfrm>
              <a:off x="6205728" y="1059179"/>
              <a:ext cx="990600" cy="250190"/>
            </a:xfrm>
            <a:custGeom>
              <a:avLst/>
              <a:gdLst/>
              <a:ahLst/>
              <a:cxnLst/>
              <a:rect l="l" t="t" r="r" b="b"/>
              <a:pathLst>
                <a:path w="990600" h="250190">
                  <a:moveTo>
                    <a:pt x="124968" y="0"/>
                  </a:moveTo>
                  <a:lnTo>
                    <a:pt x="0" y="124967"/>
                  </a:lnTo>
                  <a:lnTo>
                    <a:pt x="124968" y="249935"/>
                  </a:lnTo>
                  <a:lnTo>
                    <a:pt x="124968" y="187451"/>
                  </a:lnTo>
                  <a:lnTo>
                    <a:pt x="990600" y="187451"/>
                  </a:lnTo>
                  <a:lnTo>
                    <a:pt x="990600" y="62483"/>
                  </a:lnTo>
                  <a:lnTo>
                    <a:pt x="124968" y="62483"/>
                  </a:lnTo>
                  <a:lnTo>
                    <a:pt x="12496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205728" y="1059179"/>
              <a:ext cx="990600" cy="250190"/>
            </a:xfrm>
            <a:custGeom>
              <a:avLst/>
              <a:gdLst/>
              <a:ahLst/>
              <a:cxnLst/>
              <a:rect l="l" t="t" r="r" b="b"/>
              <a:pathLst>
                <a:path w="990600" h="250190">
                  <a:moveTo>
                    <a:pt x="0" y="124967"/>
                  </a:moveTo>
                  <a:lnTo>
                    <a:pt x="124968" y="0"/>
                  </a:lnTo>
                  <a:lnTo>
                    <a:pt x="124968" y="62483"/>
                  </a:lnTo>
                  <a:lnTo>
                    <a:pt x="990600" y="62483"/>
                  </a:lnTo>
                  <a:lnTo>
                    <a:pt x="990600" y="187451"/>
                  </a:lnTo>
                  <a:lnTo>
                    <a:pt x="124968" y="187451"/>
                  </a:lnTo>
                  <a:lnTo>
                    <a:pt x="124968" y="249935"/>
                  </a:lnTo>
                  <a:lnTo>
                    <a:pt x="0" y="124967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4191000" y="1065275"/>
            <a:ext cx="1905000" cy="250190"/>
          </a:xfrm>
          <a:custGeom>
            <a:avLst/>
            <a:gdLst/>
            <a:ahLst/>
            <a:cxnLst/>
            <a:rect l="l" t="t" r="r" b="b"/>
            <a:pathLst>
              <a:path w="1905000" h="250190">
                <a:moveTo>
                  <a:pt x="0" y="124967"/>
                </a:moveTo>
                <a:lnTo>
                  <a:pt x="27682" y="94938"/>
                </a:lnTo>
                <a:lnTo>
                  <a:pt x="74852" y="76327"/>
                </a:lnTo>
                <a:lnTo>
                  <a:pt x="142707" y="59142"/>
                </a:lnTo>
                <a:lnTo>
                  <a:pt x="183778" y="51166"/>
                </a:lnTo>
                <a:lnTo>
                  <a:pt x="229285" y="43642"/>
                </a:lnTo>
                <a:lnTo>
                  <a:pt x="278982" y="36604"/>
                </a:lnTo>
                <a:lnTo>
                  <a:pt x="332625" y="30084"/>
                </a:lnTo>
                <a:lnTo>
                  <a:pt x="389967" y="24113"/>
                </a:lnTo>
                <a:lnTo>
                  <a:pt x="450765" y="18724"/>
                </a:lnTo>
                <a:lnTo>
                  <a:pt x="514773" y="13949"/>
                </a:lnTo>
                <a:lnTo>
                  <a:pt x="581745" y="9821"/>
                </a:lnTo>
                <a:lnTo>
                  <a:pt x="651438" y="6371"/>
                </a:lnTo>
                <a:lnTo>
                  <a:pt x="723604" y="3632"/>
                </a:lnTo>
                <a:lnTo>
                  <a:pt x="798000" y="1635"/>
                </a:lnTo>
                <a:lnTo>
                  <a:pt x="874380" y="414"/>
                </a:lnTo>
                <a:lnTo>
                  <a:pt x="952500" y="0"/>
                </a:lnTo>
                <a:lnTo>
                  <a:pt x="1030619" y="414"/>
                </a:lnTo>
                <a:lnTo>
                  <a:pt x="1106999" y="1635"/>
                </a:lnTo>
                <a:lnTo>
                  <a:pt x="1181395" y="3632"/>
                </a:lnTo>
                <a:lnTo>
                  <a:pt x="1253561" y="6371"/>
                </a:lnTo>
                <a:lnTo>
                  <a:pt x="1323254" y="9821"/>
                </a:lnTo>
                <a:lnTo>
                  <a:pt x="1390226" y="13949"/>
                </a:lnTo>
                <a:lnTo>
                  <a:pt x="1454234" y="18724"/>
                </a:lnTo>
                <a:lnTo>
                  <a:pt x="1515032" y="24113"/>
                </a:lnTo>
                <a:lnTo>
                  <a:pt x="1572374" y="30084"/>
                </a:lnTo>
                <a:lnTo>
                  <a:pt x="1626017" y="36604"/>
                </a:lnTo>
                <a:lnTo>
                  <a:pt x="1675714" y="43642"/>
                </a:lnTo>
                <a:lnTo>
                  <a:pt x="1721221" y="51166"/>
                </a:lnTo>
                <a:lnTo>
                  <a:pt x="1762292" y="59142"/>
                </a:lnTo>
                <a:lnTo>
                  <a:pt x="1830147" y="76327"/>
                </a:lnTo>
                <a:lnTo>
                  <a:pt x="1877317" y="94938"/>
                </a:lnTo>
                <a:lnTo>
                  <a:pt x="1905000" y="124967"/>
                </a:lnTo>
                <a:lnTo>
                  <a:pt x="1901842" y="135216"/>
                </a:lnTo>
                <a:lnTo>
                  <a:pt x="1856440" y="164465"/>
                </a:lnTo>
                <a:lnTo>
                  <a:pt x="1798682" y="182395"/>
                </a:lnTo>
                <a:lnTo>
                  <a:pt x="1721221" y="198769"/>
                </a:lnTo>
                <a:lnTo>
                  <a:pt x="1675714" y="206293"/>
                </a:lnTo>
                <a:lnTo>
                  <a:pt x="1626017" y="213331"/>
                </a:lnTo>
                <a:lnTo>
                  <a:pt x="1572374" y="219851"/>
                </a:lnTo>
                <a:lnTo>
                  <a:pt x="1515032" y="225822"/>
                </a:lnTo>
                <a:lnTo>
                  <a:pt x="1454234" y="231211"/>
                </a:lnTo>
                <a:lnTo>
                  <a:pt x="1390226" y="235986"/>
                </a:lnTo>
                <a:lnTo>
                  <a:pt x="1323254" y="240114"/>
                </a:lnTo>
                <a:lnTo>
                  <a:pt x="1253561" y="243564"/>
                </a:lnTo>
                <a:lnTo>
                  <a:pt x="1181395" y="246303"/>
                </a:lnTo>
                <a:lnTo>
                  <a:pt x="1106999" y="248300"/>
                </a:lnTo>
                <a:lnTo>
                  <a:pt x="1030619" y="249521"/>
                </a:lnTo>
                <a:lnTo>
                  <a:pt x="952500" y="249935"/>
                </a:lnTo>
                <a:lnTo>
                  <a:pt x="874380" y="249521"/>
                </a:lnTo>
                <a:lnTo>
                  <a:pt x="798000" y="248300"/>
                </a:lnTo>
                <a:lnTo>
                  <a:pt x="723604" y="246303"/>
                </a:lnTo>
                <a:lnTo>
                  <a:pt x="651438" y="243564"/>
                </a:lnTo>
                <a:lnTo>
                  <a:pt x="581745" y="240114"/>
                </a:lnTo>
                <a:lnTo>
                  <a:pt x="514773" y="235986"/>
                </a:lnTo>
                <a:lnTo>
                  <a:pt x="450765" y="231211"/>
                </a:lnTo>
                <a:lnTo>
                  <a:pt x="389967" y="225822"/>
                </a:lnTo>
                <a:lnTo>
                  <a:pt x="332625" y="219851"/>
                </a:lnTo>
                <a:lnTo>
                  <a:pt x="278982" y="213331"/>
                </a:lnTo>
                <a:lnTo>
                  <a:pt x="229285" y="206293"/>
                </a:lnTo>
                <a:lnTo>
                  <a:pt x="183778" y="198769"/>
                </a:lnTo>
                <a:lnTo>
                  <a:pt x="142707" y="190793"/>
                </a:lnTo>
                <a:lnTo>
                  <a:pt x="74852" y="173608"/>
                </a:lnTo>
                <a:lnTo>
                  <a:pt x="27682" y="154997"/>
                </a:lnTo>
                <a:lnTo>
                  <a:pt x="0" y="124967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" name="Audio 41">
            <a:hlinkClick r:id="" action="ppaction://media"/>
            <a:extLst>
              <a:ext uri="{FF2B5EF4-FFF2-40B4-BE49-F238E27FC236}">
                <a16:creationId xmlns:a16="http://schemas.microsoft.com/office/drawing/2014/main" id="{DA09209C-18A3-6AC8-6505-B0E416041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148" y="260604"/>
            <a:ext cx="4814570" cy="902335"/>
            <a:chOff x="41148" y="260604"/>
            <a:chExt cx="4814570" cy="902335"/>
          </a:xfrm>
        </p:grpSpPr>
        <p:pic>
          <p:nvPicPr>
            <p:cNvPr id="3" name="object 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148" y="260604"/>
              <a:ext cx="746759" cy="90220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1459" y="260604"/>
              <a:ext cx="1173479" cy="90220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8492" y="260604"/>
              <a:ext cx="763523" cy="90220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15568" y="260604"/>
              <a:ext cx="669035" cy="9022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48156" y="260604"/>
              <a:ext cx="787907" cy="90220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99615" y="260604"/>
              <a:ext cx="768095" cy="90220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31264" y="260604"/>
              <a:ext cx="669035" cy="90220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63851" y="260604"/>
              <a:ext cx="1399031" cy="90220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08732" y="260604"/>
              <a:ext cx="851915" cy="90220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24199" y="260604"/>
              <a:ext cx="786383" cy="90220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374136" y="260604"/>
              <a:ext cx="670559" cy="90220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508248" y="260604"/>
              <a:ext cx="649223" cy="90220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621024" y="260605"/>
              <a:ext cx="781811" cy="90220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866388" y="260604"/>
              <a:ext cx="989075" cy="902207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ctrTitle"/>
          </p:nvPr>
        </p:nvSpPr>
        <p:spPr>
          <a:xfrm>
            <a:off x="281430" y="375651"/>
            <a:ext cx="7865877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2E5496"/>
                </a:solidFill>
              </a:rPr>
              <a:t>“Side-by-Side</a:t>
            </a:r>
            <a:r>
              <a:rPr sz="3200" spc="-155" dirty="0">
                <a:solidFill>
                  <a:srgbClr val="2E5496"/>
                </a:solidFill>
              </a:rPr>
              <a:t> </a:t>
            </a:r>
            <a:r>
              <a:rPr sz="3200" spc="-10" dirty="0">
                <a:solidFill>
                  <a:srgbClr val="2E5496"/>
                </a:solidFill>
              </a:rPr>
              <a:t>Option</a:t>
            </a:r>
            <a:r>
              <a:rPr lang="en-US" sz="3200" spc="-10" dirty="0">
                <a:solidFill>
                  <a:srgbClr val="2E5496"/>
                </a:solidFill>
              </a:rPr>
              <a:t>”  (Recommended)</a:t>
            </a:r>
            <a:endParaRPr sz="3200" dirty="0"/>
          </a:p>
        </p:txBody>
      </p:sp>
      <p:grpSp>
        <p:nvGrpSpPr>
          <p:cNvPr id="18" name="object 18"/>
          <p:cNvGrpSpPr>
            <a:grpSpLocks noGrp="1" noUngrp="1" noRot="1" noMove="1" noResize="1"/>
          </p:cNvGrpSpPr>
          <p:nvPr/>
        </p:nvGrpSpPr>
        <p:grpSpPr>
          <a:xfrm>
            <a:off x="0" y="6144767"/>
            <a:ext cx="12192000" cy="713740"/>
            <a:chOff x="0" y="6144767"/>
            <a:chExt cx="12192000" cy="713740"/>
          </a:xfrm>
        </p:grpSpPr>
        <p:pic>
          <p:nvPicPr>
            <p:cNvPr id="19" name="object 1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0" y="6144767"/>
              <a:ext cx="12191998" cy="713231"/>
            </a:xfrm>
            <a:prstGeom prst="rect">
              <a:avLst/>
            </a:prstGeom>
          </p:spPr>
        </p:pic>
        <p:sp>
          <p:nvSpPr>
            <p:cNvPr id="20" name="object 2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8200" y="6225552"/>
              <a:ext cx="1981200" cy="546100"/>
            </a:xfrm>
            <a:custGeom>
              <a:avLst/>
              <a:gdLst/>
              <a:ahLst/>
              <a:cxnLst/>
              <a:rect l="l" t="t" r="r" b="b"/>
              <a:pathLst>
                <a:path w="1981200" h="546100">
                  <a:moveTo>
                    <a:pt x="549744" y="333286"/>
                  </a:moveTo>
                  <a:lnTo>
                    <a:pt x="542531" y="333286"/>
                  </a:lnTo>
                  <a:lnTo>
                    <a:pt x="498576" y="324434"/>
                  </a:lnTo>
                  <a:lnTo>
                    <a:pt x="462711" y="300316"/>
                  </a:lnTo>
                  <a:lnTo>
                    <a:pt x="438556" y="264490"/>
                  </a:lnTo>
                  <a:lnTo>
                    <a:pt x="429704" y="220586"/>
                  </a:lnTo>
                  <a:lnTo>
                    <a:pt x="429704" y="218782"/>
                  </a:lnTo>
                  <a:lnTo>
                    <a:pt x="390093" y="218782"/>
                  </a:lnTo>
                  <a:lnTo>
                    <a:pt x="374624" y="181864"/>
                  </a:lnTo>
                  <a:lnTo>
                    <a:pt x="348691" y="150901"/>
                  </a:lnTo>
                  <a:lnTo>
                    <a:pt x="314642" y="129603"/>
                  </a:lnTo>
                  <a:lnTo>
                    <a:pt x="274866" y="121678"/>
                  </a:lnTo>
                  <a:lnTo>
                    <a:pt x="234734" y="129603"/>
                  </a:lnTo>
                  <a:lnTo>
                    <a:pt x="200520" y="150901"/>
                  </a:lnTo>
                  <a:lnTo>
                    <a:pt x="174523" y="181864"/>
                  </a:lnTo>
                  <a:lnTo>
                    <a:pt x="159042" y="218782"/>
                  </a:lnTo>
                  <a:lnTo>
                    <a:pt x="119430" y="218782"/>
                  </a:lnTo>
                  <a:lnTo>
                    <a:pt x="119430" y="220586"/>
                  </a:lnTo>
                  <a:lnTo>
                    <a:pt x="110578" y="264490"/>
                  </a:lnTo>
                  <a:lnTo>
                    <a:pt x="86410" y="300316"/>
                  </a:lnTo>
                  <a:lnTo>
                    <a:pt x="50558" y="324434"/>
                  </a:lnTo>
                  <a:lnTo>
                    <a:pt x="6591" y="333286"/>
                  </a:lnTo>
                  <a:lnTo>
                    <a:pt x="0" y="333286"/>
                  </a:lnTo>
                  <a:lnTo>
                    <a:pt x="0" y="546074"/>
                  </a:lnTo>
                  <a:lnTo>
                    <a:pt x="549744" y="546074"/>
                  </a:lnTo>
                  <a:lnTo>
                    <a:pt x="549744" y="333286"/>
                  </a:lnTo>
                  <a:close/>
                </a:path>
                <a:path w="1981200" h="546100">
                  <a:moveTo>
                    <a:pt x="549744" y="12"/>
                  </a:moveTo>
                  <a:lnTo>
                    <a:pt x="0" y="12"/>
                  </a:lnTo>
                  <a:lnTo>
                    <a:pt x="0" y="296710"/>
                  </a:lnTo>
                  <a:lnTo>
                    <a:pt x="6591" y="296710"/>
                  </a:lnTo>
                  <a:lnTo>
                    <a:pt x="36233" y="290728"/>
                  </a:lnTo>
                  <a:lnTo>
                    <a:pt x="60464" y="274459"/>
                  </a:lnTo>
                  <a:lnTo>
                    <a:pt x="76809" y="250431"/>
                  </a:lnTo>
                  <a:lnTo>
                    <a:pt x="82816" y="221183"/>
                  </a:lnTo>
                  <a:lnTo>
                    <a:pt x="82816" y="182219"/>
                  </a:lnTo>
                  <a:lnTo>
                    <a:pt x="132626" y="182219"/>
                  </a:lnTo>
                  <a:lnTo>
                    <a:pt x="157213" y="142773"/>
                  </a:lnTo>
                  <a:lnTo>
                    <a:pt x="190690" y="112090"/>
                  </a:lnTo>
                  <a:lnTo>
                    <a:pt x="230695" y="92189"/>
                  </a:lnTo>
                  <a:lnTo>
                    <a:pt x="274866" y="85115"/>
                  </a:lnTo>
                  <a:lnTo>
                    <a:pt x="318770" y="92189"/>
                  </a:lnTo>
                  <a:lnTo>
                    <a:pt x="358736" y="112090"/>
                  </a:lnTo>
                  <a:lnTo>
                    <a:pt x="392176" y="142773"/>
                  </a:lnTo>
                  <a:lnTo>
                    <a:pt x="416509" y="182219"/>
                  </a:lnTo>
                  <a:lnTo>
                    <a:pt x="466318" y="182219"/>
                  </a:lnTo>
                  <a:lnTo>
                    <a:pt x="466432" y="221183"/>
                  </a:lnTo>
                  <a:lnTo>
                    <a:pt x="488670" y="274383"/>
                  </a:lnTo>
                  <a:lnTo>
                    <a:pt x="542531" y="296710"/>
                  </a:lnTo>
                  <a:lnTo>
                    <a:pt x="549744" y="296710"/>
                  </a:lnTo>
                  <a:lnTo>
                    <a:pt x="549744" y="85115"/>
                  </a:lnTo>
                  <a:lnTo>
                    <a:pt x="549744" y="12"/>
                  </a:lnTo>
                  <a:close/>
                </a:path>
                <a:path w="1981200" h="546100">
                  <a:moveTo>
                    <a:pt x="675170" y="0"/>
                  </a:moveTo>
                  <a:lnTo>
                    <a:pt x="668566" y="0"/>
                  </a:lnTo>
                  <a:lnTo>
                    <a:pt x="668566" y="546087"/>
                  </a:lnTo>
                  <a:lnTo>
                    <a:pt x="675170" y="546087"/>
                  </a:lnTo>
                  <a:lnTo>
                    <a:pt x="675170" y="0"/>
                  </a:lnTo>
                  <a:close/>
                </a:path>
                <a:path w="1981200" h="546100">
                  <a:moveTo>
                    <a:pt x="887628" y="293712"/>
                  </a:moveTo>
                  <a:lnTo>
                    <a:pt x="883424" y="293712"/>
                  </a:lnTo>
                  <a:lnTo>
                    <a:pt x="879614" y="303098"/>
                  </a:lnTo>
                  <a:lnTo>
                    <a:pt x="873594" y="310273"/>
                  </a:lnTo>
                  <a:lnTo>
                    <a:pt x="865454" y="314871"/>
                  </a:lnTo>
                  <a:lnTo>
                    <a:pt x="855218" y="316496"/>
                  </a:lnTo>
                  <a:lnTo>
                    <a:pt x="838428" y="312483"/>
                  </a:lnTo>
                  <a:lnTo>
                    <a:pt x="826643" y="301879"/>
                  </a:lnTo>
                  <a:lnTo>
                    <a:pt x="819683" y="286905"/>
                  </a:lnTo>
                  <a:lnTo>
                    <a:pt x="817410" y="269735"/>
                  </a:lnTo>
                  <a:lnTo>
                    <a:pt x="819645" y="253072"/>
                  </a:lnTo>
                  <a:lnTo>
                    <a:pt x="826262" y="239763"/>
                  </a:lnTo>
                  <a:lnTo>
                    <a:pt x="837158" y="230962"/>
                  </a:lnTo>
                  <a:lnTo>
                    <a:pt x="852220" y="227774"/>
                  </a:lnTo>
                  <a:lnTo>
                    <a:pt x="865111" y="229768"/>
                  </a:lnTo>
                  <a:lnTo>
                    <a:pt x="873899" y="235127"/>
                  </a:lnTo>
                  <a:lnTo>
                    <a:pt x="879652" y="242951"/>
                  </a:lnTo>
                  <a:lnTo>
                    <a:pt x="883424" y="252361"/>
                  </a:lnTo>
                  <a:lnTo>
                    <a:pt x="887031" y="251752"/>
                  </a:lnTo>
                  <a:lnTo>
                    <a:pt x="885825" y="236169"/>
                  </a:lnTo>
                  <a:lnTo>
                    <a:pt x="886434" y="228981"/>
                  </a:lnTo>
                  <a:lnTo>
                    <a:pt x="881532" y="227774"/>
                  </a:lnTo>
                  <a:lnTo>
                    <a:pt x="877697" y="226847"/>
                  </a:lnTo>
                  <a:lnTo>
                    <a:pt x="870153" y="224485"/>
                  </a:lnTo>
                  <a:lnTo>
                    <a:pt x="862037" y="222567"/>
                  </a:lnTo>
                  <a:lnTo>
                    <a:pt x="814108" y="234670"/>
                  </a:lnTo>
                  <a:lnTo>
                    <a:pt x="798207" y="270941"/>
                  </a:lnTo>
                  <a:lnTo>
                    <a:pt x="802259" y="293662"/>
                  </a:lnTo>
                  <a:lnTo>
                    <a:pt x="813511" y="309753"/>
                  </a:lnTo>
                  <a:lnTo>
                    <a:pt x="830618" y="319328"/>
                  </a:lnTo>
                  <a:lnTo>
                    <a:pt x="852220" y="322491"/>
                  </a:lnTo>
                  <a:lnTo>
                    <a:pt x="861402" y="322059"/>
                  </a:lnTo>
                  <a:lnTo>
                    <a:pt x="869924" y="320840"/>
                  </a:lnTo>
                  <a:lnTo>
                    <a:pt x="877544" y="318947"/>
                  </a:lnTo>
                  <a:lnTo>
                    <a:pt x="884021" y="316496"/>
                  </a:lnTo>
                  <a:lnTo>
                    <a:pt x="884631" y="308698"/>
                  </a:lnTo>
                  <a:lnTo>
                    <a:pt x="885825" y="301510"/>
                  </a:lnTo>
                  <a:lnTo>
                    <a:pt x="887628" y="293712"/>
                  </a:lnTo>
                  <a:close/>
                </a:path>
                <a:path w="1981200" h="546100">
                  <a:moveTo>
                    <a:pt x="890625" y="149847"/>
                  </a:moveTo>
                  <a:lnTo>
                    <a:pt x="885228" y="149847"/>
                  </a:lnTo>
                  <a:lnTo>
                    <a:pt x="882230" y="148653"/>
                  </a:lnTo>
                  <a:lnTo>
                    <a:pt x="881024" y="144462"/>
                  </a:lnTo>
                  <a:lnTo>
                    <a:pt x="879221" y="140258"/>
                  </a:lnTo>
                  <a:lnTo>
                    <a:pt x="875626" y="130670"/>
                  </a:lnTo>
                  <a:lnTo>
                    <a:pt x="871791" y="119875"/>
                  </a:lnTo>
                  <a:lnTo>
                    <a:pt x="869010" y="112090"/>
                  </a:lnTo>
                  <a:lnTo>
                    <a:pt x="855154" y="73126"/>
                  </a:lnTo>
                  <a:lnTo>
                    <a:pt x="849820" y="58140"/>
                  </a:lnTo>
                  <a:lnTo>
                    <a:pt x="849820" y="112090"/>
                  </a:lnTo>
                  <a:lnTo>
                    <a:pt x="824014" y="112090"/>
                  </a:lnTo>
                  <a:lnTo>
                    <a:pt x="836612" y="73126"/>
                  </a:lnTo>
                  <a:lnTo>
                    <a:pt x="837209" y="73126"/>
                  </a:lnTo>
                  <a:lnTo>
                    <a:pt x="849820" y="112090"/>
                  </a:lnTo>
                  <a:lnTo>
                    <a:pt x="849820" y="58140"/>
                  </a:lnTo>
                  <a:lnTo>
                    <a:pt x="849820" y="56934"/>
                  </a:lnTo>
                  <a:lnTo>
                    <a:pt x="848614" y="54546"/>
                  </a:lnTo>
                  <a:lnTo>
                    <a:pt x="848614" y="53936"/>
                  </a:lnTo>
                  <a:lnTo>
                    <a:pt x="847420" y="53936"/>
                  </a:lnTo>
                  <a:lnTo>
                    <a:pt x="846823" y="54546"/>
                  </a:lnTo>
                  <a:lnTo>
                    <a:pt x="838415" y="58737"/>
                  </a:lnTo>
                  <a:lnTo>
                    <a:pt x="834212" y="59931"/>
                  </a:lnTo>
                  <a:lnTo>
                    <a:pt x="833018" y="65328"/>
                  </a:lnTo>
                  <a:lnTo>
                    <a:pt x="830618" y="72529"/>
                  </a:lnTo>
                  <a:lnTo>
                    <a:pt x="828814" y="77317"/>
                  </a:lnTo>
                  <a:lnTo>
                    <a:pt x="806602" y="140855"/>
                  </a:lnTo>
                  <a:lnTo>
                    <a:pt x="804811" y="146850"/>
                  </a:lnTo>
                  <a:lnTo>
                    <a:pt x="800011" y="149847"/>
                  </a:lnTo>
                  <a:lnTo>
                    <a:pt x="794004" y="149847"/>
                  </a:lnTo>
                  <a:lnTo>
                    <a:pt x="794004" y="154051"/>
                  </a:lnTo>
                  <a:lnTo>
                    <a:pt x="798804" y="154051"/>
                  </a:lnTo>
                  <a:lnTo>
                    <a:pt x="803605" y="153454"/>
                  </a:lnTo>
                  <a:lnTo>
                    <a:pt x="814412" y="153454"/>
                  </a:lnTo>
                  <a:lnTo>
                    <a:pt x="820407" y="154051"/>
                  </a:lnTo>
                  <a:lnTo>
                    <a:pt x="825817" y="154051"/>
                  </a:lnTo>
                  <a:lnTo>
                    <a:pt x="825817" y="153454"/>
                  </a:lnTo>
                  <a:lnTo>
                    <a:pt x="825817" y="149847"/>
                  </a:lnTo>
                  <a:lnTo>
                    <a:pt x="819810" y="149847"/>
                  </a:lnTo>
                  <a:lnTo>
                    <a:pt x="813803" y="149250"/>
                  </a:lnTo>
                  <a:lnTo>
                    <a:pt x="813803" y="142659"/>
                  </a:lnTo>
                  <a:lnTo>
                    <a:pt x="815606" y="139065"/>
                  </a:lnTo>
                  <a:lnTo>
                    <a:pt x="816813" y="134264"/>
                  </a:lnTo>
                  <a:lnTo>
                    <a:pt x="821016" y="119875"/>
                  </a:lnTo>
                  <a:lnTo>
                    <a:pt x="852817" y="119875"/>
                  </a:lnTo>
                  <a:lnTo>
                    <a:pt x="858215" y="136067"/>
                  </a:lnTo>
                  <a:lnTo>
                    <a:pt x="859421" y="140258"/>
                  </a:lnTo>
                  <a:lnTo>
                    <a:pt x="861225" y="144462"/>
                  </a:lnTo>
                  <a:lnTo>
                    <a:pt x="861225" y="149250"/>
                  </a:lnTo>
                  <a:lnTo>
                    <a:pt x="855814" y="149847"/>
                  </a:lnTo>
                  <a:lnTo>
                    <a:pt x="851014" y="149847"/>
                  </a:lnTo>
                  <a:lnTo>
                    <a:pt x="851014" y="154051"/>
                  </a:lnTo>
                  <a:lnTo>
                    <a:pt x="857618" y="154051"/>
                  </a:lnTo>
                  <a:lnTo>
                    <a:pt x="864819" y="153454"/>
                  </a:lnTo>
                  <a:lnTo>
                    <a:pt x="878027" y="153454"/>
                  </a:lnTo>
                  <a:lnTo>
                    <a:pt x="884631" y="154051"/>
                  </a:lnTo>
                  <a:lnTo>
                    <a:pt x="890625" y="154051"/>
                  </a:lnTo>
                  <a:lnTo>
                    <a:pt x="890625" y="153454"/>
                  </a:lnTo>
                  <a:lnTo>
                    <a:pt x="890625" y="149847"/>
                  </a:lnTo>
                  <a:close/>
                </a:path>
                <a:path w="1981200" h="546100">
                  <a:moveTo>
                    <a:pt x="894829" y="438188"/>
                  </a:moveTo>
                  <a:lnTo>
                    <a:pt x="891019" y="418553"/>
                  </a:lnTo>
                  <a:lnTo>
                    <a:pt x="880046" y="403415"/>
                  </a:lnTo>
                  <a:lnTo>
                    <a:pt x="875030" y="400608"/>
                  </a:lnTo>
                  <a:lnTo>
                    <a:pt x="875030" y="441185"/>
                  </a:lnTo>
                  <a:lnTo>
                    <a:pt x="872769" y="456399"/>
                  </a:lnTo>
                  <a:lnTo>
                    <a:pt x="866025" y="469430"/>
                  </a:lnTo>
                  <a:lnTo>
                    <a:pt x="854773" y="478523"/>
                  </a:lnTo>
                  <a:lnTo>
                    <a:pt x="839012" y="481939"/>
                  </a:lnTo>
                  <a:lnTo>
                    <a:pt x="829411" y="481939"/>
                  </a:lnTo>
                  <a:lnTo>
                    <a:pt x="824611" y="480745"/>
                  </a:lnTo>
                  <a:lnTo>
                    <a:pt x="824611" y="396227"/>
                  </a:lnTo>
                  <a:lnTo>
                    <a:pt x="827608" y="395617"/>
                  </a:lnTo>
                  <a:lnTo>
                    <a:pt x="831215" y="395020"/>
                  </a:lnTo>
                  <a:lnTo>
                    <a:pt x="834212" y="395020"/>
                  </a:lnTo>
                  <a:lnTo>
                    <a:pt x="849960" y="397090"/>
                  </a:lnTo>
                  <a:lnTo>
                    <a:pt x="862952" y="404393"/>
                  </a:lnTo>
                  <a:lnTo>
                    <a:pt x="871766" y="418541"/>
                  </a:lnTo>
                  <a:lnTo>
                    <a:pt x="875030" y="441185"/>
                  </a:lnTo>
                  <a:lnTo>
                    <a:pt x="875030" y="400608"/>
                  </a:lnTo>
                  <a:lnTo>
                    <a:pt x="865085" y="395020"/>
                  </a:lnTo>
                  <a:lnTo>
                    <a:pt x="862672" y="393674"/>
                  </a:lnTo>
                  <a:lnTo>
                    <a:pt x="843622" y="390829"/>
                  </a:lnTo>
                  <a:lnTo>
                    <a:pt x="839609" y="390232"/>
                  </a:lnTo>
                  <a:lnTo>
                    <a:pt x="833615" y="390232"/>
                  </a:lnTo>
                  <a:lnTo>
                    <a:pt x="825817" y="390829"/>
                  </a:lnTo>
                  <a:lnTo>
                    <a:pt x="808405" y="390829"/>
                  </a:lnTo>
                  <a:lnTo>
                    <a:pt x="798804" y="390232"/>
                  </a:lnTo>
                  <a:lnTo>
                    <a:pt x="794600" y="390232"/>
                  </a:lnTo>
                  <a:lnTo>
                    <a:pt x="794600" y="394423"/>
                  </a:lnTo>
                  <a:lnTo>
                    <a:pt x="801801" y="394423"/>
                  </a:lnTo>
                  <a:lnTo>
                    <a:pt x="807212" y="395020"/>
                  </a:lnTo>
                  <a:lnTo>
                    <a:pt x="807212" y="481939"/>
                  </a:lnTo>
                  <a:lnTo>
                    <a:pt x="801801" y="483146"/>
                  </a:lnTo>
                  <a:lnTo>
                    <a:pt x="794600" y="483146"/>
                  </a:lnTo>
                  <a:lnTo>
                    <a:pt x="794600" y="487337"/>
                  </a:lnTo>
                  <a:lnTo>
                    <a:pt x="798207" y="487337"/>
                  </a:lnTo>
                  <a:lnTo>
                    <a:pt x="808405" y="486740"/>
                  </a:lnTo>
                  <a:lnTo>
                    <a:pt x="837209" y="486740"/>
                  </a:lnTo>
                  <a:lnTo>
                    <a:pt x="843216" y="487337"/>
                  </a:lnTo>
                  <a:lnTo>
                    <a:pt x="846937" y="486740"/>
                  </a:lnTo>
                  <a:lnTo>
                    <a:pt x="863180" y="484124"/>
                  </a:lnTo>
                  <a:lnTo>
                    <a:pt x="866648" y="481939"/>
                  </a:lnTo>
                  <a:lnTo>
                    <a:pt x="879602" y="473773"/>
                  </a:lnTo>
                  <a:lnTo>
                    <a:pt x="890727" y="457911"/>
                  </a:lnTo>
                  <a:lnTo>
                    <a:pt x="894829" y="438188"/>
                  </a:lnTo>
                  <a:close/>
                </a:path>
                <a:path w="1981200" h="546100">
                  <a:moveTo>
                    <a:pt x="1010666" y="390232"/>
                  </a:moveTo>
                  <a:lnTo>
                    <a:pt x="1004062" y="390232"/>
                  </a:lnTo>
                  <a:lnTo>
                    <a:pt x="995654" y="390829"/>
                  </a:lnTo>
                  <a:lnTo>
                    <a:pt x="981849" y="390829"/>
                  </a:lnTo>
                  <a:lnTo>
                    <a:pt x="973455" y="390232"/>
                  </a:lnTo>
                  <a:lnTo>
                    <a:pt x="968044" y="390232"/>
                  </a:lnTo>
                  <a:lnTo>
                    <a:pt x="968044" y="394423"/>
                  </a:lnTo>
                  <a:lnTo>
                    <a:pt x="975245" y="394423"/>
                  </a:lnTo>
                  <a:lnTo>
                    <a:pt x="980059" y="395020"/>
                  </a:lnTo>
                  <a:lnTo>
                    <a:pt x="980059" y="481939"/>
                  </a:lnTo>
                  <a:lnTo>
                    <a:pt x="975245" y="483146"/>
                  </a:lnTo>
                  <a:lnTo>
                    <a:pt x="968044" y="483146"/>
                  </a:lnTo>
                  <a:lnTo>
                    <a:pt x="968044" y="487337"/>
                  </a:lnTo>
                  <a:lnTo>
                    <a:pt x="973455" y="487337"/>
                  </a:lnTo>
                  <a:lnTo>
                    <a:pt x="981849" y="486740"/>
                  </a:lnTo>
                  <a:lnTo>
                    <a:pt x="995654" y="486740"/>
                  </a:lnTo>
                  <a:lnTo>
                    <a:pt x="1004062" y="487337"/>
                  </a:lnTo>
                  <a:lnTo>
                    <a:pt x="1010666" y="487337"/>
                  </a:lnTo>
                  <a:lnTo>
                    <a:pt x="1010666" y="486740"/>
                  </a:lnTo>
                  <a:lnTo>
                    <a:pt x="1010666" y="483146"/>
                  </a:lnTo>
                  <a:lnTo>
                    <a:pt x="1003465" y="483146"/>
                  </a:lnTo>
                  <a:lnTo>
                    <a:pt x="998054" y="481939"/>
                  </a:lnTo>
                  <a:lnTo>
                    <a:pt x="998054" y="395020"/>
                  </a:lnTo>
                  <a:lnTo>
                    <a:pt x="1003465" y="394423"/>
                  </a:lnTo>
                  <a:lnTo>
                    <a:pt x="1010666" y="394423"/>
                  </a:lnTo>
                  <a:lnTo>
                    <a:pt x="1010666" y="390829"/>
                  </a:lnTo>
                  <a:lnTo>
                    <a:pt x="1010666" y="390232"/>
                  </a:lnTo>
                  <a:close/>
                </a:path>
                <a:path w="1981200" h="546100">
                  <a:moveTo>
                    <a:pt x="1040066" y="130670"/>
                  </a:moveTo>
                  <a:lnTo>
                    <a:pt x="1035862" y="130670"/>
                  </a:lnTo>
                  <a:lnTo>
                    <a:pt x="1035265" y="133667"/>
                  </a:lnTo>
                  <a:lnTo>
                    <a:pt x="1034072" y="137858"/>
                  </a:lnTo>
                  <a:lnTo>
                    <a:pt x="1029271" y="143852"/>
                  </a:lnTo>
                  <a:lnTo>
                    <a:pt x="1024470" y="147459"/>
                  </a:lnTo>
                  <a:lnTo>
                    <a:pt x="1011859" y="148653"/>
                  </a:lnTo>
                  <a:lnTo>
                    <a:pt x="999858" y="148653"/>
                  </a:lnTo>
                  <a:lnTo>
                    <a:pt x="995654" y="148056"/>
                  </a:lnTo>
                  <a:lnTo>
                    <a:pt x="991450" y="146253"/>
                  </a:lnTo>
                  <a:lnTo>
                    <a:pt x="991450" y="61734"/>
                  </a:lnTo>
                  <a:lnTo>
                    <a:pt x="1004658" y="61734"/>
                  </a:lnTo>
                  <a:lnTo>
                    <a:pt x="1004658" y="58140"/>
                  </a:lnTo>
                  <a:lnTo>
                    <a:pt x="1004658" y="57543"/>
                  </a:lnTo>
                  <a:lnTo>
                    <a:pt x="997458" y="57543"/>
                  </a:lnTo>
                  <a:lnTo>
                    <a:pt x="990854" y="58140"/>
                  </a:lnTo>
                  <a:lnTo>
                    <a:pt x="976452" y="58140"/>
                  </a:lnTo>
                  <a:lnTo>
                    <a:pt x="968654" y="57543"/>
                  </a:lnTo>
                  <a:lnTo>
                    <a:pt x="961453" y="57543"/>
                  </a:lnTo>
                  <a:lnTo>
                    <a:pt x="961453" y="61734"/>
                  </a:lnTo>
                  <a:lnTo>
                    <a:pt x="968654" y="61734"/>
                  </a:lnTo>
                  <a:lnTo>
                    <a:pt x="974051" y="62331"/>
                  </a:lnTo>
                  <a:lnTo>
                    <a:pt x="974051" y="149250"/>
                  </a:lnTo>
                  <a:lnTo>
                    <a:pt x="968654" y="149847"/>
                  </a:lnTo>
                  <a:lnTo>
                    <a:pt x="961453" y="149847"/>
                  </a:lnTo>
                  <a:lnTo>
                    <a:pt x="961453" y="154051"/>
                  </a:lnTo>
                  <a:lnTo>
                    <a:pt x="970800" y="153949"/>
                  </a:lnTo>
                  <a:lnTo>
                    <a:pt x="989050" y="153543"/>
                  </a:lnTo>
                  <a:lnTo>
                    <a:pt x="998054" y="153454"/>
                  </a:lnTo>
                  <a:lnTo>
                    <a:pt x="1007402" y="153543"/>
                  </a:lnTo>
                  <a:lnTo>
                    <a:pt x="1025652" y="153949"/>
                  </a:lnTo>
                  <a:lnTo>
                    <a:pt x="1034669" y="154051"/>
                  </a:lnTo>
                  <a:lnTo>
                    <a:pt x="1034808" y="153454"/>
                  </a:lnTo>
                  <a:lnTo>
                    <a:pt x="1035913" y="148653"/>
                  </a:lnTo>
                  <a:lnTo>
                    <a:pt x="1040066" y="130670"/>
                  </a:lnTo>
                  <a:close/>
                </a:path>
                <a:path w="1981200" h="546100">
                  <a:moveTo>
                    <a:pt x="1068273" y="269735"/>
                  </a:moveTo>
                  <a:lnTo>
                    <a:pt x="1064158" y="249859"/>
                  </a:lnTo>
                  <a:lnTo>
                    <a:pt x="1052893" y="234746"/>
                  </a:lnTo>
                  <a:lnTo>
                    <a:pt x="1049070" y="232562"/>
                  </a:lnTo>
                  <a:lnTo>
                    <a:pt x="1049070" y="272732"/>
                  </a:lnTo>
                  <a:lnTo>
                    <a:pt x="1047902" y="288175"/>
                  </a:lnTo>
                  <a:lnTo>
                    <a:pt x="1043292" y="302260"/>
                  </a:lnTo>
                  <a:lnTo>
                    <a:pt x="1033627" y="312521"/>
                  </a:lnTo>
                  <a:lnTo>
                    <a:pt x="1017257" y="316496"/>
                  </a:lnTo>
                  <a:lnTo>
                    <a:pt x="1002639" y="312445"/>
                  </a:lnTo>
                  <a:lnTo>
                    <a:pt x="992136" y="301663"/>
                  </a:lnTo>
                  <a:lnTo>
                    <a:pt x="985786" y="286143"/>
                  </a:lnTo>
                  <a:lnTo>
                    <a:pt x="983653" y="267944"/>
                  </a:lnTo>
                  <a:lnTo>
                    <a:pt x="985151" y="253822"/>
                  </a:lnTo>
                  <a:lnTo>
                    <a:pt x="990257" y="240893"/>
                  </a:lnTo>
                  <a:lnTo>
                    <a:pt x="999858" y="231444"/>
                  </a:lnTo>
                  <a:lnTo>
                    <a:pt x="1014857" y="227774"/>
                  </a:lnTo>
                  <a:lnTo>
                    <a:pt x="1030084" y="231940"/>
                  </a:lnTo>
                  <a:lnTo>
                    <a:pt x="1040739" y="242620"/>
                  </a:lnTo>
                  <a:lnTo>
                    <a:pt x="1047013" y="257111"/>
                  </a:lnTo>
                  <a:lnTo>
                    <a:pt x="1049070" y="272732"/>
                  </a:lnTo>
                  <a:lnTo>
                    <a:pt x="1049070" y="232562"/>
                  </a:lnTo>
                  <a:lnTo>
                    <a:pt x="1040714" y="227774"/>
                  </a:lnTo>
                  <a:lnTo>
                    <a:pt x="1036116" y="225145"/>
                  </a:lnTo>
                  <a:lnTo>
                    <a:pt x="1015466" y="221780"/>
                  </a:lnTo>
                  <a:lnTo>
                    <a:pt x="995248" y="225704"/>
                  </a:lnTo>
                  <a:lnTo>
                    <a:pt x="978852" y="236474"/>
                  </a:lnTo>
                  <a:lnTo>
                    <a:pt x="967867" y="252641"/>
                  </a:lnTo>
                  <a:lnTo>
                    <a:pt x="963853" y="272732"/>
                  </a:lnTo>
                  <a:lnTo>
                    <a:pt x="967867" y="293154"/>
                  </a:lnTo>
                  <a:lnTo>
                    <a:pt x="978928" y="308851"/>
                  </a:lnTo>
                  <a:lnTo>
                    <a:pt x="995502" y="318935"/>
                  </a:lnTo>
                  <a:lnTo>
                    <a:pt x="1016063" y="322491"/>
                  </a:lnTo>
                  <a:lnTo>
                    <a:pt x="1036624" y="318719"/>
                  </a:lnTo>
                  <a:lnTo>
                    <a:pt x="1040066" y="316496"/>
                  </a:lnTo>
                  <a:lnTo>
                    <a:pt x="1053198" y="308025"/>
                  </a:lnTo>
                  <a:lnTo>
                    <a:pt x="1064247" y="291388"/>
                  </a:lnTo>
                  <a:lnTo>
                    <a:pt x="1068273" y="269735"/>
                  </a:lnTo>
                  <a:close/>
                </a:path>
                <a:path w="1981200" h="546100">
                  <a:moveTo>
                    <a:pt x="1142098" y="459765"/>
                  </a:moveTo>
                  <a:lnTo>
                    <a:pt x="1135621" y="441375"/>
                  </a:lnTo>
                  <a:lnTo>
                    <a:pt x="1121384" y="431368"/>
                  </a:lnTo>
                  <a:lnTo>
                    <a:pt x="1107160" y="423265"/>
                  </a:lnTo>
                  <a:lnTo>
                    <a:pt x="1100683" y="410603"/>
                  </a:lnTo>
                  <a:lnTo>
                    <a:pt x="1100683" y="399821"/>
                  </a:lnTo>
                  <a:lnTo>
                    <a:pt x="1106690" y="393230"/>
                  </a:lnTo>
                  <a:lnTo>
                    <a:pt x="1127086" y="393230"/>
                  </a:lnTo>
                  <a:lnTo>
                    <a:pt x="1133094" y="401612"/>
                  </a:lnTo>
                  <a:lnTo>
                    <a:pt x="1133690" y="410603"/>
                  </a:lnTo>
                  <a:lnTo>
                    <a:pt x="1137894" y="410006"/>
                  </a:lnTo>
                  <a:lnTo>
                    <a:pt x="1136700" y="403415"/>
                  </a:lnTo>
                  <a:lnTo>
                    <a:pt x="1136091" y="396824"/>
                  </a:lnTo>
                  <a:lnTo>
                    <a:pt x="1136091" y="393230"/>
                  </a:lnTo>
                  <a:lnTo>
                    <a:pt x="1136091" y="390232"/>
                  </a:lnTo>
                  <a:lnTo>
                    <a:pt x="1131887" y="389623"/>
                  </a:lnTo>
                  <a:lnTo>
                    <a:pt x="1120495" y="388429"/>
                  </a:lnTo>
                  <a:lnTo>
                    <a:pt x="1116291" y="388429"/>
                  </a:lnTo>
                  <a:lnTo>
                    <a:pt x="1103909" y="390296"/>
                  </a:lnTo>
                  <a:lnTo>
                    <a:pt x="1094232" y="395770"/>
                  </a:lnTo>
                  <a:lnTo>
                    <a:pt x="1087932" y="404609"/>
                  </a:lnTo>
                  <a:lnTo>
                    <a:pt x="1085684" y="416598"/>
                  </a:lnTo>
                  <a:lnTo>
                    <a:pt x="1092060" y="435178"/>
                  </a:lnTo>
                  <a:lnTo>
                    <a:pt x="1106081" y="445147"/>
                  </a:lnTo>
                  <a:lnTo>
                    <a:pt x="1120114" y="453440"/>
                  </a:lnTo>
                  <a:lnTo>
                    <a:pt x="1126490" y="466953"/>
                  </a:lnTo>
                  <a:lnTo>
                    <a:pt x="1126490" y="477151"/>
                  </a:lnTo>
                  <a:lnTo>
                    <a:pt x="1118692" y="483146"/>
                  </a:lnTo>
                  <a:lnTo>
                    <a:pt x="1109687" y="483146"/>
                  </a:lnTo>
                  <a:lnTo>
                    <a:pt x="1100988" y="481355"/>
                  </a:lnTo>
                  <a:lnTo>
                    <a:pt x="1094613" y="476542"/>
                  </a:lnTo>
                  <a:lnTo>
                    <a:pt x="1090358" y="469480"/>
                  </a:lnTo>
                  <a:lnTo>
                    <a:pt x="1088085" y="460959"/>
                  </a:lnTo>
                  <a:lnTo>
                    <a:pt x="1083881" y="461556"/>
                  </a:lnTo>
                  <a:lnTo>
                    <a:pt x="1084478" y="468757"/>
                  </a:lnTo>
                  <a:lnTo>
                    <a:pt x="1085684" y="475945"/>
                  </a:lnTo>
                  <a:lnTo>
                    <a:pt x="1086281" y="483146"/>
                  </a:lnTo>
                  <a:lnTo>
                    <a:pt x="1100683" y="489140"/>
                  </a:lnTo>
                  <a:lnTo>
                    <a:pt x="1108481" y="489140"/>
                  </a:lnTo>
                  <a:lnTo>
                    <a:pt x="1121333" y="487248"/>
                  </a:lnTo>
                  <a:lnTo>
                    <a:pt x="1129182" y="483146"/>
                  </a:lnTo>
                  <a:lnTo>
                    <a:pt x="1132039" y="481647"/>
                  </a:lnTo>
                  <a:lnTo>
                    <a:pt x="1139380" y="472440"/>
                  </a:lnTo>
                  <a:lnTo>
                    <a:pt x="1142098" y="459765"/>
                  </a:lnTo>
                  <a:close/>
                </a:path>
                <a:path w="1981200" h="546100">
                  <a:moveTo>
                    <a:pt x="1207516" y="149847"/>
                  </a:moveTo>
                  <a:lnTo>
                    <a:pt x="1202105" y="149847"/>
                  </a:lnTo>
                  <a:lnTo>
                    <a:pt x="1199705" y="148653"/>
                  </a:lnTo>
                  <a:lnTo>
                    <a:pt x="1196111" y="140258"/>
                  </a:lnTo>
                  <a:lnTo>
                    <a:pt x="1192504" y="130670"/>
                  </a:lnTo>
                  <a:lnTo>
                    <a:pt x="1188758" y="119875"/>
                  </a:lnTo>
                  <a:lnTo>
                    <a:pt x="1186053" y="112090"/>
                  </a:lnTo>
                  <a:lnTo>
                    <a:pt x="1172514" y="73126"/>
                  </a:lnTo>
                  <a:lnTo>
                    <a:pt x="1167307" y="58140"/>
                  </a:lnTo>
                  <a:lnTo>
                    <a:pt x="1166698" y="56934"/>
                  </a:lnTo>
                  <a:lnTo>
                    <a:pt x="1166698" y="112090"/>
                  </a:lnTo>
                  <a:lnTo>
                    <a:pt x="1140891" y="112090"/>
                  </a:lnTo>
                  <a:lnTo>
                    <a:pt x="1153502" y="73126"/>
                  </a:lnTo>
                  <a:lnTo>
                    <a:pt x="1154099" y="73126"/>
                  </a:lnTo>
                  <a:lnTo>
                    <a:pt x="1166698" y="112090"/>
                  </a:lnTo>
                  <a:lnTo>
                    <a:pt x="1166698" y="56934"/>
                  </a:lnTo>
                  <a:lnTo>
                    <a:pt x="1166101" y="55740"/>
                  </a:lnTo>
                  <a:lnTo>
                    <a:pt x="1166101" y="54546"/>
                  </a:lnTo>
                  <a:lnTo>
                    <a:pt x="1165504" y="53936"/>
                  </a:lnTo>
                  <a:lnTo>
                    <a:pt x="1164297" y="53936"/>
                  </a:lnTo>
                  <a:lnTo>
                    <a:pt x="1163701" y="54546"/>
                  </a:lnTo>
                  <a:lnTo>
                    <a:pt x="1155293" y="58737"/>
                  </a:lnTo>
                  <a:lnTo>
                    <a:pt x="1151102" y="59931"/>
                  </a:lnTo>
                  <a:lnTo>
                    <a:pt x="1150493" y="65328"/>
                  </a:lnTo>
                  <a:lnTo>
                    <a:pt x="1147495" y="72529"/>
                  </a:lnTo>
                  <a:lnTo>
                    <a:pt x="1145692" y="77317"/>
                  </a:lnTo>
                  <a:lnTo>
                    <a:pt x="1123492" y="140855"/>
                  </a:lnTo>
                  <a:lnTo>
                    <a:pt x="1121689" y="146850"/>
                  </a:lnTo>
                  <a:lnTo>
                    <a:pt x="1116888" y="149847"/>
                  </a:lnTo>
                  <a:lnTo>
                    <a:pt x="1110881" y="149847"/>
                  </a:lnTo>
                  <a:lnTo>
                    <a:pt x="1110881" y="154051"/>
                  </a:lnTo>
                  <a:lnTo>
                    <a:pt x="1115695" y="154051"/>
                  </a:lnTo>
                  <a:lnTo>
                    <a:pt x="1121092" y="153454"/>
                  </a:lnTo>
                  <a:lnTo>
                    <a:pt x="1131290" y="153454"/>
                  </a:lnTo>
                  <a:lnTo>
                    <a:pt x="1137297" y="154051"/>
                  </a:lnTo>
                  <a:lnTo>
                    <a:pt x="1142695" y="154051"/>
                  </a:lnTo>
                  <a:lnTo>
                    <a:pt x="1142695" y="153454"/>
                  </a:lnTo>
                  <a:lnTo>
                    <a:pt x="1142695" y="149847"/>
                  </a:lnTo>
                  <a:lnTo>
                    <a:pt x="1136700" y="149847"/>
                  </a:lnTo>
                  <a:lnTo>
                    <a:pt x="1130693" y="149250"/>
                  </a:lnTo>
                  <a:lnTo>
                    <a:pt x="1130693" y="142659"/>
                  </a:lnTo>
                  <a:lnTo>
                    <a:pt x="1132497" y="139065"/>
                  </a:lnTo>
                  <a:lnTo>
                    <a:pt x="1133690" y="134264"/>
                  </a:lnTo>
                  <a:lnTo>
                    <a:pt x="1137894" y="119875"/>
                  </a:lnTo>
                  <a:lnTo>
                    <a:pt x="1169708" y="119875"/>
                  </a:lnTo>
                  <a:lnTo>
                    <a:pt x="1175105" y="136067"/>
                  </a:lnTo>
                  <a:lnTo>
                    <a:pt x="1176909" y="140258"/>
                  </a:lnTo>
                  <a:lnTo>
                    <a:pt x="1178102" y="144462"/>
                  </a:lnTo>
                  <a:lnTo>
                    <a:pt x="1178102" y="149250"/>
                  </a:lnTo>
                  <a:lnTo>
                    <a:pt x="1172705" y="149847"/>
                  </a:lnTo>
                  <a:lnTo>
                    <a:pt x="1167904" y="149847"/>
                  </a:lnTo>
                  <a:lnTo>
                    <a:pt x="1167904" y="154051"/>
                  </a:lnTo>
                  <a:lnTo>
                    <a:pt x="1175105" y="154051"/>
                  </a:lnTo>
                  <a:lnTo>
                    <a:pt x="1181709" y="153454"/>
                  </a:lnTo>
                  <a:lnTo>
                    <a:pt x="1195514" y="153454"/>
                  </a:lnTo>
                  <a:lnTo>
                    <a:pt x="1201508" y="154051"/>
                  </a:lnTo>
                  <a:lnTo>
                    <a:pt x="1207516" y="154051"/>
                  </a:lnTo>
                  <a:lnTo>
                    <a:pt x="1207516" y="153454"/>
                  </a:lnTo>
                  <a:lnTo>
                    <a:pt x="1207516" y="149847"/>
                  </a:lnTo>
                  <a:close/>
                </a:path>
                <a:path w="1981200" h="546100">
                  <a:moveTo>
                    <a:pt x="1221917" y="297319"/>
                  </a:moveTo>
                  <a:lnTo>
                    <a:pt x="1217714" y="297319"/>
                  </a:lnTo>
                  <a:lnTo>
                    <a:pt x="1217117" y="300316"/>
                  </a:lnTo>
                  <a:lnTo>
                    <a:pt x="1215910" y="303911"/>
                  </a:lnTo>
                  <a:lnTo>
                    <a:pt x="1213510" y="306908"/>
                  </a:lnTo>
                  <a:lnTo>
                    <a:pt x="1211110" y="310502"/>
                  </a:lnTo>
                  <a:lnTo>
                    <a:pt x="1205712" y="314096"/>
                  </a:lnTo>
                  <a:lnTo>
                    <a:pt x="1200315" y="314693"/>
                  </a:lnTo>
                  <a:lnTo>
                    <a:pt x="1193711" y="315302"/>
                  </a:lnTo>
                  <a:lnTo>
                    <a:pt x="1187704" y="315302"/>
                  </a:lnTo>
                  <a:lnTo>
                    <a:pt x="1181709" y="314693"/>
                  </a:lnTo>
                  <a:lnTo>
                    <a:pt x="1177505" y="314096"/>
                  </a:lnTo>
                  <a:lnTo>
                    <a:pt x="1173302" y="312305"/>
                  </a:lnTo>
                  <a:lnTo>
                    <a:pt x="1173302" y="228384"/>
                  </a:lnTo>
                  <a:lnTo>
                    <a:pt x="1177505" y="227774"/>
                  </a:lnTo>
                  <a:lnTo>
                    <a:pt x="1186510" y="227774"/>
                  </a:lnTo>
                  <a:lnTo>
                    <a:pt x="1186510" y="224180"/>
                  </a:lnTo>
                  <a:lnTo>
                    <a:pt x="1186510" y="223583"/>
                  </a:lnTo>
                  <a:lnTo>
                    <a:pt x="1179309" y="223583"/>
                  </a:lnTo>
                  <a:lnTo>
                    <a:pt x="1172108" y="224180"/>
                  </a:lnTo>
                  <a:lnTo>
                    <a:pt x="1157693" y="224180"/>
                  </a:lnTo>
                  <a:lnTo>
                    <a:pt x="1150493" y="223583"/>
                  </a:lnTo>
                  <a:lnTo>
                    <a:pt x="1143292" y="223583"/>
                  </a:lnTo>
                  <a:lnTo>
                    <a:pt x="1143292" y="227774"/>
                  </a:lnTo>
                  <a:lnTo>
                    <a:pt x="1150493" y="227774"/>
                  </a:lnTo>
                  <a:lnTo>
                    <a:pt x="1155903" y="228981"/>
                  </a:lnTo>
                  <a:lnTo>
                    <a:pt x="1155903" y="315899"/>
                  </a:lnTo>
                  <a:lnTo>
                    <a:pt x="1150493" y="316496"/>
                  </a:lnTo>
                  <a:lnTo>
                    <a:pt x="1143292" y="316496"/>
                  </a:lnTo>
                  <a:lnTo>
                    <a:pt x="1143292" y="320687"/>
                  </a:lnTo>
                  <a:lnTo>
                    <a:pt x="1152398" y="320598"/>
                  </a:lnTo>
                  <a:lnTo>
                    <a:pt x="1170813" y="320192"/>
                  </a:lnTo>
                  <a:lnTo>
                    <a:pt x="1179906" y="320090"/>
                  </a:lnTo>
                  <a:lnTo>
                    <a:pt x="1188999" y="320192"/>
                  </a:lnTo>
                  <a:lnTo>
                    <a:pt x="1207414" y="320598"/>
                  </a:lnTo>
                  <a:lnTo>
                    <a:pt x="1216520" y="320687"/>
                  </a:lnTo>
                  <a:lnTo>
                    <a:pt x="1216660" y="320090"/>
                  </a:lnTo>
                  <a:lnTo>
                    <a:pt x="1217764" y="315302"/>
                  </a:lnTo>
                  <a:lnTo>
                    <a:pt x="1221917" y="297319"/>
                  </a:lnTo>
                  <a:close/>
                </a:path>
                <a:path w="1981200" h="546100">
                  <a:moveTo>
                    <a:pt x="1311935" y="386626"/>
                  </a:moveTo>
                  <a:lnTo>
                    <a:pt x="1308938" y="386029"/>
                  </a:lnTo>
                  <a:lnTo>
                    <a:pt x="1308341" y="390232"/>
                  </a:lnTo>
                  <a:lnTo>
                    <a:pt x="1222514" y="390232"/>
                  </a:lnTo>
                  <a:lnTo>
                    <a:pt x="1221320" y="386029"/>
                  </a:lnTo>
                  <a:lnTo>
                    <a:pt x="1218311" y="386029"/>
                  </a:lnTo>
                  <a:lnTo>
                    <a:pt x="1218311" y="390232"/>
                  </a:lnTo>
                  <a:lnTo>
                    <a:pt x="1217803" y="393827"/>
                  </a:lnTo>
                  <a:lnTo>
                    <a:pt x="1217218" y="397421"/>
                  </a:lnTo>
                  <a:lnTo>
                    <a:pt x="1216596" y="401612"/>
                  </a:lnTo>
                  <a:lnTo>
                    <a:pt x="1216012" y="405218"/>
                  </a:lnTo>
                  <a:lnTo>
                    <a:pt x="1215313" y="410006"/>
                  </a:lnTo>
                  <a:lnTo>
                    <a:pt x="1219517" y="410006"/>
                  </a:lnTo>
                  <a:lnTo>
                    <a:pt x="1221917" y="399821"/>
                  </a:lnTo>
                  <a:lnTo>
                    <a:pt x="1221917" y="397421"/>
                  </a:lnTo>
                  <a:lnTo>
                    <a:pt x="1255522" y="397421"/>
                  </a:lnTo>
                  <a:lnTo>
                    <a:pt x="1255522" y="481939"/>
                  </a:lnTo>
                  <a:lnTo>
                    <a:pt x="1251331" y="483146"/>
                  </a:lnTo>
                  <a:lnTo>
                    <a:pt x="1241120" y="483146"/>
                  </a:lnTo>
                  <a:lnTo>
                    <a:pt x="1241120" y="487337"/>
                  </a:lnTo>
                  <a:lnTo>
                    <a:pt x="1246517" y="487337"/>
                  </a:lnTo>
                  <a:lnTo>
                    <a:pt x="1256131" y="486740"/>
                  </a:lnTo>
                  <a:lnTo>
                    <a:pt x="1272324" y="486740"/>
                  </a:lnTo>
                  <a:lnTo>
                    <a:pt x="1281938" y="487337"/>
                  </a:lnTo>
                  <a:lnTo>
                    <a:pt x="1287335" y="487337"/>
                  </a:lnTo>
                  <a:lnTo>
                    <a:pt x="1287335" y="486740"/>
                  </a:lnTo>
                  <a:lnTo>
                    <a:pt x="1287335" y="483146"/>
                  </a:lnTo>
                  <a:lnTo>
                    <a:pt x="1277734" y="483146"/>
                  </a:lnTo>
                  <a:lnTo>
                    <a:pt x="1272933" y="481342"/>
                  </a:lnTo>
                  <a:lnTo>
                    <a:pt x="1272933" y="397421"/>
                  </a:lnTo>
                  <a:lnTo>
                    <a:pt x="1305344" y="397421"/>
                  </a:lnTo>
                  <a:lnTo>
                    <a:pt x="1305941" y="405218"/>
                  </a:lnTo>
                  <a:lnTo>
                    <a:pt x="1305941" y="410603"/>
                  </a:lnTo>
                  <a:lnTo>
                    <a:pt x="1310144" y="408813"/>
                  </a:lnTo>
                  <a:lnTo>
                    <a:pt x="1310144" y="401612"/>
                  </a:lnTo>
                  <a:lnTo>
                    <a:pt x="1310830" y="397421"/>
                  </a:lnTo>
                  <a:lnTo>
                    <a:pt x="1311249" y="394423"/>
                  </a:lnTo>
                  <a:lnTo>
                    <a:pt x="1311338" y="390232"/>
                  </a:lnTo>
                  <a:lnTo>
                    <a:pt x="1311935" y="386626"/>
                  </a:lnTo>
                  <a:close/>
                </a:path>
                <a:path w="1981200" h="546100">
                  <a:moveTo>
                    <a:pt x="1372552" y="297319"/>
                  </a:moveTo>
                  <a:lnTo>
                    <a:pt x="1368361" y="297319"/>
                  </a:lnTo>
                  <a:lnTo>
                    <a:pt x="1367751" y="300316"/>
                  </a:lnTo>
                  <a:lnTo>
                    <a:pt x="1366558" y="303911"/>
                  </a:lnTo>
                  <a:lnTo>
                    <a:pt x="1364157" y="306908"/>
                  </a:lnTo>
                  <a:lnTo>
                    <a:pt x="1361757" y="310502"/>
                  </a:lnTo>
                  <a:lnTo>
                    <a:pt x="1356956" y="314096"/>
                  </a:lnTo>
                  <a:lnTo>
                    <a:pt x="1344345" y="315302"/>
                  </a:lnTo>
                  <a:lnTo>
                    <a:pt x="1338351" y="315302"/>
                  </a:lnTo>
                  <a:lnTo>
                    <a:pt x="1332344" y="314693"/>
                  </a:lnTo>
                  <a:lnTo>
                    <a:pt x="1328140" y="314096"/>
                  </a:lnTo>
                  <a:lnTo>
                    <a:pt x="1323949" y="312305"/>
                  </a:lnTo>
                  <a:lnTo>
                    <a:pt x="1323949" y="228384"/>
                  </a:lnTo>
                  <a:lnTo>
                    <a:pt x="1328140" y="227774"/>
                  </a:lnTo>
                  <a:lnTo>
                    <a:pt x="1337144" y="227774"/>
                  </a:lnTo>
                  <a:lnTo>
                    <a:pt x="1337144" y="224180"/>
                  </a:lnTo>
                  <a:lnTo>
                    <a:pt x="1337144" y="223583"/>
                  </a:lnTo>
                  <a:lnTo>
                    <a:pt x="1329944" y="223583"/>
                  </a:lnTo>
                  <a:lnTo>
                    <a:pt x="1323340" y="224180"/>
                  </a:lnTo>
                  <a:lnTo>
                    <a:pt x="1308938" y="224180"/>
                  </a:lnTo>
                  <a:lnTo>
                    <a:pt x="1301737" y="223583"/>
                  </a:lnTo>
                  <a:lnTo>
                    <a:pt x="1293939" y="223583"/>
                  </a:lnTo>
                  <a:lnTo>
                    <a:pt x="1293939" y="227774"/>
                  </a:lnTo>
                  <a:lnTo>
                    <a:pt x="1301140" y="227774"/>
                  </a:lnTo>
                  <a:lnTo>
                    <a:pt x="1306537" y="228981"/>
                  </a:lnTo>
                  <a:lnTo>
                    <a:pt x="1306537" y="315899"/>
                  </a:lnTo>
                  <a:lnTo>
                    <a:pt x="1301140" y="316496"/>
                  </a:lnTo>
                  <a:lnTo>
                    <a:pt x="1293939" y="316496"/>
                  </a:lnTo>
                  <a:lnTo>
                    <a:pt x="1293939" y="320687"/>
                  </a:lnTo>
                  <a:lnTo>
                    <a:pt x="1303286" y="320598"/>
                  </a:lnTo>
                  <a:lnTo>
                    <a:pt x="1321536" y="320192"/>
                  </a:lnTo>
                  <a:lnTo>
                    <a:pt x="1330540" y="320090"/>
                  </a:lnTo>
                  <a:lnTo>
                    <a:pt x="1339900" y="320192"/>
                  </a:lnTo>
                  <a:lnTo>
                    <a:pt x="1358138" y="320598"/>
                  </a:lnTo>
                  <a:lnTo>
                    <a:pt x="1367155" y="320687"/>
                  </a:lnTo>
                  <a:lnTo>
                    <a:pt x="1367294" y="320090"/>
                  </a:lnTo>
                  <a:lnTo>
                    <a:pt x="1368399" y="315302"/>
                  </a:lnTo>
                  <a:lnTo>
                    <a:pt x="1372552" y="297319"/>
                  </a:lnTo>
                  <a:close/>
                </a:path>
                <a:path w="1981200" h="546100">
                  <a:moveTo>
                    <a:pt x="1412163" y="149847"/>
                  </a:moveTo>
                  <a:lnTo>
                    <a:pt x="1403769" y="149847"/>
                  </a:lnTo>
                  <a:lnTo>
                    <a:pt x="1400162" y="149250"/>
                  </a:lnTo>
                  <a:lnTo>
                    <a:pt x="1394167" y="78524"/>
                  </a:lnTo>
                  <a:lnTo>
                    <a:pt x="1394167" y="75526"/>
                  </a:lnTo>
                  <a:lnTo>
                    <a:pt x="1393558" y="71323"/>
                  </a:lnTo>
                  <a:lnTo>
                    <a:pt x="1393558" y="67729"/>
                  </a:lnTo>
                  <a:lnTo>
                    <a:pt x="1394167" y="61734"/>
                  </a:lnTo>
                  <a:lnTo>
                    <a:pt x="1407960" y="61734"/>
                  </a:lnTo>
                  <a:lnTo>
                    <a:pt x="1407960" y="58140"/>
                  </a:lnTo>
                  <a:lnTo>
                    <a:pt x="1407960" y="57543"/>
                  </a:lnTo>
                  <a:lnTo>
                    <a:pt x="1403159" y="57543"/>
                  </a:lnTo>
                  <a:lnTo>
                    <a:pt x="1397762" y="58140"/>
                  </a:lnTo>
                  <a:lnTo>
                    <a:pt x="1388160" y="58140"/>
                  </a:lnTo>
                  <a:lnTo>
                    <a:pt x="1383360" y="57543"/>
                  </a:lnTo>
                  <a:lnTo>
                    <a:pt x="1379156" y="57543"/>
                  </a:lnTo>
                  <a:lnTo>
                    <a:pt x="1346149" y="130073"/>
                  </a:lnTo>
                  <a:lnTo>
                    <a:pt x="1323657" y="79717"/>
                  </a:lnTo>
                  <a:lnTo>
                    <a:pt x="1314005" y="58140"/>
                  </a:lnTo>
                  <a:lnTo>
                    <a:pt x="1313738" y="57543"/>
                  </a:lnTo>
                  <a:lnTo>
                    <a:pt x="1309535" y="57543"/>
                  </a:lnTo>
                  <a:lnTo>
                    <a:pt x="1305344" y="58140"/>
                  </a:lnTo>
                  <a:lnTo>
                    <a:pt x="1295133" y="58140"/>
                  </a:lnTo>
                  <a:lnTo>
                    <a:pt x="1289735" y="57543"/>
                  </a:lnTo>
                  <a:lnTo>
                    <a:pt x="1284338" y="57543"/>
                  </a:lnTo>
                  <a:lnTo>
                    <a:pt x="1284338" y="61734"/>
                  </a:lnTo>
                  <a:lnTo>
                    <a:pt x="1292136" y="61734"/>
                  </a:lnTo>
                  <a:lnTo>
                    <a:pt x="1298143" y="64135"/>
                  </a:lnTo>
                  <a:lnTo>
                    <a:pt x="1298054" y="78524"/>
                  </a:lnTo>
                  <a:lnTo>
                    <a:pt x="1297533" y="86309"/>
                  </a:lnTo>
                  <a:lnTo>
                    <a:pt x="1296339" y="96507"/>
                  </a:lnTo>
                  <a:lnTo>
                    <a:pt x="1292136" y="134861"/>
                  </a:lnTo>
                  <a:lnTo>
                    <a:pt x="1290929" y="145059"/>
                  </a:lnTo>
                  <a:lnTo>
                    <a:pt x="1290332" y="149847"/>
                  </a:lnTo>
                  <a:lnTo>
                    <a:pt x="1277734" y="149847"/>
                  </a:lnTo>
                  <a:lnTo>
                    <a:pt x="1277734" y="154051"/>
                  </a:lnTo>
                  <a:lnTo>
                    <a:pt x="1283131" y="154051"/>
                  </a:lnTo>
                  <a:lnTo>
                    <a:pt x="1288529" y="153454"/>
                  </a:lnTo>
                  <a:lnTo>
                    <a:pt x="1299933" y="153454"/>
                  </a:lnTo>
                  <a:lnTo>
                    <a:pt x="1306537" y="154051"/>
                  </a:lnTo>
                  <a:lnTo>
                    <a:pt x="1313141" y="154051"/>
                  </a:lnTo>
                  <a:lnTo>
                    <a:pt x="1313141" y="153454"/>
                  </a:lnTo>
                  <a:lnTo>
                    <a:pt x="1313141" y="149847"/>
                  </a:lnTo>
                  <a:lnTo>
                    <a:pt x="1304137" y="149847"/>
                  </a:lnTo>
                  <a:lnTo>
                    <a:pt x="1300543" y="147459"/>
                  </a:lnTo>
                  <a:lnTo>
                    <a:pt x="1299337" y="145059"/>
                  </a:lnTo>
                  <a:lnTo>
                    <a:pt x="1299337" y="140855"/>
                  </a:lnTo>
                  <a:lnTo>
                    <a:pt x="1304137" y="79717"/>
                  </a:lnTo>
                  <a:lnTo>
                    <a:pt x="1337741" y="156451"/>
                  </a:lnTo>
                  <a:lnTo>
                    <a:pt x="1341348" y="156451"/>
                  </a:lnTo>
                  <a:lnTo>
                    <a:pt x="1353337" y="130073"/>
                  </a:lnTo>
                  <a:lnTo>
                    <a:pt x="1376756" y="78524"/>
                  </a:lnTo>
                  <a:lnTo>
                    <a:pt x="1380959" y="136664"/>
                  </a:lnTo>
                  <a:lnTo>
                    <a:pt x="1380959" y="149847"/>
                  </a:lnTo>
                  <a:lnTo>
                    <a:pt x="1368958" y="149847"/>
                  </a:lnTo>
                  <a:lnTo>
                    <a:pt x="1368958" y="154051"/>
                  </a:lnTo>
                  <a:lnTo>
                    <a:pt x="1376756" y="154051"/>
                  </a:lnTo>
                  <a:lnTo>
                    <a:pt x="1384554" y="153454"/>
                  </a:lnTo>
                  <a:lnTo>
                    <a:pt x="1398358" y="153454"/>
                  </a:lnTo>
                  <a:lnTo>
                    <a:pt x="1405559" y="154051"/>
                  </a:lnTo>
                  <a:lnTo>
                    <a:pt x="1412163" y="154051"/>
                  </a:lnTo>
                  <a:lnTo>
                    <a:pt x="1412163" y="153454"/>
                  </a:lnTo>
                  <a:lnTo>
                    <a:pt x="1412163" y="149847"/>
                  </a:lnTo>
                  <a:close/>
                </a:path>
                <a:path w="1981200" h="546100">
                  <a:moveTo>
                    <a:pt x="1478191" y="483146"/>
                  </a:moveTo>
                  <a:lnTo>
                    <a:pt x="1443316" y="442379"/>
                  </a:lnTo>
                  <a:lnTo>
                    <a:pt x="1440980" y="438785"/>
                  </a:lnTo>
                  <a:lnTo>
                    <a:pt x="1444599" y="436981"/>
                  </a:lnTo>
                  <a:lnTo>
                    <a:pt x="1448536" y="435038"/>
                  </a:lnTo>
                  <a:lnTo>
                    <a:pt x="1454632" y="429945"/>
                  </a:lnTo>
                  <a:lnTo>
                    <a:pt x="1458696" y="423265"/>
                  </a:lnTo>
                  <a:lnTo>
                    <a:pt x="1460182" y="414807"/>
                  </a:lnTo>
                  <a:lnTo>
                    <a:pt x="1457464" y="402615"/>
                  </a:lnTo>
                  <a:lnTo>
                    <a:pt x="1450200" y="395097"/>
                  </a:lnTo>
                  <a:lnTo>
                    <a:pt x="1449997" y="395020"/>
                  </a:lnTo>
                  <a:lnTo>
                    <a:pt x="1441577" y="391985"/>
                  </a:lnTo>
                  <a:lnTo>
                    <a:pt x="1441577" y="415404"/>
                  </a:lnTo>
                  <a:lnTo>
                    <a:pt x="1440141" y="425602"/>
                  </a:lnTo>
                  <a:lnTo>
                    <a:pt x="1435950" y="432257"/>
                  </a:lnTo>
                  <a:lnTo>
                    <a:pt x="1429169" y="435889"/>
                  </a:lnTo>
                  <a:lnTo>
                    <a:pt x="1419974" y="436981"/>
                  </a:lnTo>
                  <a:lnTo>
                    <a:pt x="1413370" y="436981"/>
                  </a:lnTo>
                  <a:lnTo>
                    <a:pt x="1413370" y="395617"/>
                  </a:lnTo>
                  <a:lnTo>
                    <a:pt x="1415173" y="395617"/>
                  </a:lnTo>
                  <a:lnTo>
                    <a:pt x="1416964" y="395020"/>
                  </a:lnTo>
                  <a:lnTo>
                    <a:pt x="1421168" y="395020"/>
                  </a:lnTo>
                  <a:lnTo>
                    <a:pt x="1429677" y="396519"/>
                  </a:lnTo>
                  <a:lnTo>
                    <a:pt x="1436103" y="400723"/>
                  </a:lnTo>
                  <a:lnTo>
                    <a:pt x="1440154" y="407162"/>
                  </a:lnTo>
                  <a:lnTo>
                    <a:pt x="1441577" y="415404"/>
                  </a:lnTo>
                  <a:lnTo>
                    <a:pt x="1441577" y="391985"/>
                  </a:lnTo>
                  <a:lnTo>
                    <a:pt x="1439672" y="391287"/>
                  </a:lnTo>
                  <a:lnTo>
                    <a:pt x="1434249" y="390829"/>
                  </a:lnTo>
                  <a:lnTo>
                    <a:pt x="1427175" y="390232"/>
                  </a:lnTo>
                  <a:lnTo>
                    <a:pt x="1419364" y="390232"/>
                  </a:lnTo>
                  <a:lnTo>
                    <a:pt x="1412773" y="390829"/>
                  </a:lnTo>
                  <a:lnTo>
                    <a:pt x="1395958" y="390829"/>
                  </a:lnTo>
                  <a:lnTo>
                    <a:pt x="1387563" y="390232"/>
                  </a:lnTo>
                  <a:lnTo>
                    <a:pt x="1383360" y="390232"/>
                  </a:lnTo>
                  <a:lnTo>
                    <a:pt x="1383360" y="394423"/>
                  </a:lnTo>
                  <a:lnTo>
                    <a:pt x="1389964" y="394423"/>
                  </a:lnTo>
                  <a:lnTo>
                    <a:pt x="1395361" y="395020"/>
                  </a:lnTo>
                  <a:lnTo>
                    <a:pt x="1395361" y="480745"/>
                  </a:lnTo>
                  <a:lnTo>
                    <a:pt x="1390561" y="483146"/>
                  </a:lnTo>
                  <a:lnTo>
                    <a:pt x="1383360" y="483146"/>
                  </a:lnTo>
                  <a:lnTo>
                    <a:pt x="1383360" y="487337"/>
                  </a:lnTo>
                  <a:lnTo>
                    <a:pt x="1389964" y="487337"/>
                  </a:lnTo>
                  <a:lnTo>
                    <a:pt x="1396568" y="486740"/>
                  </a:lnTo>
                  <a:lnTo>
                    <a:pt x="1410970" y="486740"/>
                  </a:lnTo>
                  <a:lnTo>
                    <a:pt x="1419364" y="487337"/>
                  </a:lnTo>
                  <a:lnTo>
                    <a:pt x="1427175" y="487337"/>
                  </a:lnTo>
                  <a:lnTo>
                    <a:pt x="1427175" y="486740"/>
                  </a:lnTo>
                  <a:lnTo>
                    <a:pt x="1427175" y="483146"/>
                  </a:lnTo>
                  <a:lnTo>
                    <a:pt x="1418170" y="483146"/>
                  </a:lnTo>
                  <a:lnTo>
                    <a:pt x="1413370" y="482536"/>
                  </a:lnTo>
                  <a:lnTo>
                    <a:pt x="1413370" y="442379"/>
                  </a:lnTo>
                  <a:lnTo>
                    <a:pt x="1422374" y="442379"/>
                  </a:lnTo>
                  <a:lnTo>
                    <a:pt x="1429143" y="453948"/>
                  </a:lnTo>
                  <a:lnTo>
                    <a:pt x="1436103" y="465302"/>
                  </a:lnTo>
                  <a:lnTo>
                    <a:pt x="1443380" y="476427"/>
                  </a:lnTo>
                  <a:lnTo>
                    <a:pt x="1451178" y="487337"/>
                  </a:lnTo>
                  <a:lnTo>
                    <a:pt x="1455381" y="487337"/>
                  </a:lnTo>
                  <a:lnTo>
                    <a:pt x="1460182" y="486740"/>
                  </a:lnTo>
                  <a:lnTo>
                    <a:pt x="1469186" y="486740"/>
                  </a:lnTo>
                  <a:lnTo>
                    <a:pt x="1473377" y="487337"/>
                  </a:lnTo>
                  <a:lnTo>
                    <a:pt x="1478191" y="487337"/>
                  </a:lnTo>
                  <a:lnTo>
                    <a:pt x="1478191" y="486740"/>
                  </a:lnTo>
                  <a:lnTo>
                    <a:pt x="1478191" y="483146"/>
                  </a:lnTo>
                  <a:close/>
                </a:path>
                <a:path w="1981200" h="546100">
                  <a:moveTo>
                    <a:pt x="1523199" y="298513"/>
                  </a:moveTo>
                  <a:lnTo>
                    <a:pt x="1519593" y="297916"/>
                  </a:lnTo>
                  <a:lnTo>
                    <a:pt x="1515783" y="307111"/>
                  </a:lnTo>
                  <a:lnTo>
                    <a:pt x="1510220" y="312153"/>
                  </a:lnTo>
                  <a:lnTo>
                    <a:pt x="1502295" y="314261"/>
                  </a:lnTo>
                  <a:lnTo>
                    <a:pt x="1491386" y="314693"/>
                  </a:lnTo>
                  <a:lnTo>
                    <a:pt x="1474584" y="314693"/>
                  </a:lnTo>
                  <a:lnTo>
                    <a:pt x="1474584" y="273342"/>
                  </a:lnTo>
                  <a:lnTo>
                    <a:pt x="1500390" y="273342"/>
                  </a:lnTo>
                  <a:lnTo>
                    <a:pt x="1500987" y="278726"/>
                  </a:lnTo>
                  <a:lnTo>
                    <a:pt x="1501597" y="287121"/>
                  </a:lnTo>
                  <a:lnTo>
                    <a:pt x="1505788" y="285927"/>
                  </a:lnTo>
                  <a:lnTo>
                    <a:pt x="1505788" y="273342"/>
                  </a:lnTo>
                  <a:lnTo>
                    <a:pt x="1505788" y="266141"/>
                  </a:lnTo>
                  <a:lnTo>
                    <a:pt x="1505788" y="254152"/>
                  </a:lnTo>
                  <a:lnTo>
                    <a:pt x="1501597" y="254152"/>
                  </a:lnTo>
                  <a:lnTo>
                    <a:pt x="1500987" y="261353"/>
                  </a:lnTo>
                  <a:lnTo>
                    <a:pt x="1499184" y="266141"/>
                  </a:lnTo>
                  <a:lnTo>
                    <a:pt x="1474584" y="266141"/>
                  </a:lnTo>
                  <a:lnTo>
                    <a:pt x="1474584" y="230174"/>
                  </a:lnTo>
                  <a:lnTo>
                    <a:pt x="1508188" y="230174"/>
                  </a:lnTo>
                  <a:lnTo>
                    <a:pt x="1509991" y="237375"/>
                  </a:lnTo>
                  <a:lnTo>
                    <a:pt x="1510588" y="246367"/>
                  </a:lnTo>
                  <a:lnTo>
                    <a:pt x="1514792" y="245160"/>
                  </a:lnTo>
                  <a:lnTo>
                    <a:pt x="1514195" y="239166"/>
                  </a:lnTo>
                  <a:lnTo>
                    <a:pt x="1514195" y="230174"/>
                  </a:lnTo>
                  <a:lnTo>
                    <a:pt x="1514195" y="224180"/>
                  </a:lnTo>
                  <a:lnTo>
                    <a:pt x="1514195" y="223583"/>
                  </a:lnTo>
                  <a:lnTo>
                    <a:pt x="1506550" y="223672"/>
                  </a:lnTo>
                  <a:lnTo>
                    <a:pt x="1488109" y="224091"/>
                  </a:lnTo>
                  <a:lnTo>
                    <a:pt x="1478788" y="224180"/>
                  </a:lnTo>
                  <a:lnTo>
                    <a:pt x="1469809" y="224091"/>
                  </a:lnTo>
                  <a:lnTo>
                    <a:pt x="1451864" y="223672"/>
                  </a:lnTo>
                  <a:lnTo>
                    <a:pt x="1444574" y="223583"/>
                  </a:lnTo>
                  <a:lnTo>
                    <a:pt x="1444574" y="227774"/>
                  </a:lnTo>
                  <a:lnTo>
                    <a:pt x="1451178" y="227774"/>
                  </a:lnTo>
                  <a:lnTo>
                    <a:pt x="1456575" y="228981"/>
                  </a:lnTo>
                  <a:lnTo>
                    <a:pt x="1456575" y="315899"/>
                  </a:lnTo>
                  <a:lnTo>
                    <a:pt x="1451178" y="316496"/>
                  </a:lnTo>
                  <a:lnTo>
                    <a:pt x="1444574" y="316496"/>
                  </a:lnTo>
                  <a:lnTo>
                    <a:pt x="1444574" y="320687"/>
                  </a:lnTo>
                  <a:lnTo>
                    <a:pt x="1471244" y="320192"/>
                  </a:lnTo>
                  <a:lnTo>
                    <a:pt x="1481188" y="320090"/>
                  </a:lnTo>
                  <a:lnTo>
                    <a:pt x="1491132" y="320192"/>
                  </a:lnTo>
                  <a:lnTo>
                    <a:pt x="1518399" y="320687"/>
                  </a:lnTo>
                  <a:lnTo>
                    <a:pt x="1518500" y="320090"/>
                  </a:lnTo>
                  <a:lnTo>
                    <a:pt x="1519389" y="314693"/>
                  </a:lnTo>
                  <a:lnTo>
                    <a:pt x="1519593" y="313499"/>
                  </a:lnTo>
                  <a:lnTo>
                    <a:pt x="1521396" y="305701"/>
                  </a:lnTo>
                  <a:lnTo>
                    <a:pt x="1523199" y="298513"/>
                  </a:lnTo>
                  <a:close/>
                </a:path>
                <a:path w="1981200" h="546100">
                  <a:moveTo>
                    <a:pt x="1590408" y="390232"/>
                  </a:moveTo>
                  <a:lnTo>
                    <a:pt x="1583817" y="390232"/>
                  </a:lnTo>
                  <a:lnTo>
                    <a:pt x="1575409" y="390829"/>
                  </a:lnTo>
                  <a:lnTo>
                    <a:pt x="1561604" y="390829"/>
                  </a:lnTo>
                  <a:lnTo>
                    <a:pt x="1553210" y="390232"/>
                  </a:lnTo>
                  <a:lnTo>
                    <a:pt x="1547799" y="390232"/>
                  </a:lnTo>
                  <a:lnTo>
                    <a:pt x="1547799" y="394423"/>
                  </a:lnTo>
                  <a:lnTo>
                    <a:pt x="1555000" y="394423"/>
                  </a:lnTo>
                  <a:lnTo>
                    <a:pt x="1560410" y="395020"/>
                  </a:lnTo>
                  <a:lnTo>
                    <a:pt x="1560410" y="481939"/>
                  </a:lnTo>
                  <a:lnTo>
                    <a:pt x="1555000" y="483146"/>
                  </a:lnTo>
                  <a:lnTo>
                    <a:pt x="1547799" y="483146"/>
                  </a:lnTo>
                  <a:lnTo>
                    <a:pt x="1547799" y="487337"/>
                  </a:lnTo>
                  <a:lnTo>
                    <a:pt x="1553210" y="487337"/>
                  </a:lnTo>
                  <a:lnTo>
                    <a:pt x="1561604" y="486740"/>
                  </a:lnTo>
                  <a:lnTo>
                    <a:pt x="1575409" y="486740"/>
                  </a:lnTo>
                  <a:lnTo>
                    <a:pt x="1583817" y="487337"/>
                  </a:lnTo>
                  <a:lnTo>
                    <a:pt x="1590408" y="487337"/>
                  </a:lnTo>
                  <a:lnTo>
                    <a:pt x="1590408" y="486740"/>
                  </a:lnTo>
                  <a:lnTo>
                    <a:pt x="1590408" y="483146"/>
                  </a:lnTo>
                  <a:lnTo>
                    <a:pt x="1583207" y="483146"/>
                  </a:lnTo>
                  <a:lnTo>
                    <a:pt x="1578406" y="481939"/>
                  </a:lnTo>
                  <a:lnTo>
                    <a:pt x="1578406" y="395020"/>
                  </a:lnTo>
                  <a:lnTo>
                    <a:pt x="1583207" y="394423"/>
                  </a:lnTo>
                  <a:lnTo>
                    <a:pt x="1590408" y="394423"/>
                  </a:lnTo>
                  <a:lnTo>
                    <a:pt x="1590408" y="390829"/>
                  </a:lnTo>
                  <a:lnTo>
                    <a:pt x="1590408" y="390232"/>
                  </a:lnTo>
                  <a:close/>
                </a:path>
                <a:path w="1981200" h="546100">
                  <a:moveTo>
                    <a:pt x="1590408" y="103098"/>
                  </a:moveTo>
                  <a:lnTo>
                    <a:pt x="1586204" y="83210"/>
                  </a:lnTo>
                  <a:lnTo>
                    <a:pt x="1574736" y="68110"/>
                  </a:lnTo>
                  <a:lnTo>
                    <a:pt x="1570609" y="65786"/>
                  </a:lnTo>
                  <a:lnTo>
                    <a:pt x="1570609" y="106095"/>
                  </a:lnTo>
                  <a:lnTo>
                    <a:pt x="1569440" y="121627"/>
                  </a:lnTo>
                  <a:lnTo>
                    <a:pt x="1564906" y="135915"/>
                  </a:lnTo>
                  <a:lnTo>
                    <a:pt x="1555419" y="146392"/>
                  </a:lnTo>
                  <a:lnTo>
                    <a:pt x="1539405" y="150456"/>
                  </a:lnTo>
                  <a:lnTo>
                    <a:pt x="1524431" y="146316"/>
                  </a:lnTo>
                  <a:lnTo>
                    <a:pt x="1513738" y="135394"/>
                  </a:lnTo>
                  <a:lnTo>
                    <a:pt x="1507324" y="119849"/>
                  </a:lnTo>
                  <a:lnTo>
                    <a:pt x="1505191" y="101892"/>
                  </a:lnTo>
                  <a:lnTo>
                    <a:pt x="1506702" y="87782"/>
                  </a:lnTo>
                  <a:lnTo>
                    <a:pt x="1511871" y="74853"/>
                  </a:lnTo>
                  <a:lnTo>
                    <a:pt x="1521650" y="65392"/>
                  </a:lnTo>
                  <a:lnTo>
                    <a:pt x="1537004" y="61734"/>
                  </a:lnTo>
                  <a:lnTo>
                    <a:pt x="1551876" y="65887"/>
                  </a:lnTo>
                  <a:lnTo>
                    <a:pt x="1562354" y="76492"/>
                  </a:lnTo>
                  <a:lnTo>
                    <a:pt x="1568564" y="90817"/>
                  </a:lnTo>
                  <a:lnTo>
                    <a:pt x="1570609" y="106095"/>
                  </a:lnTo>
                  <a:lnTo>
                    <a:pt x="1570609" y="65786"/>
                  </a:lnTo>
                  <a:lnTo>
                    <a:pt x="1563471" y="61734"/>
                  </a:lnTo>
                  <a:lnTo>
                    <a:pt x="1557756" y="58508"/>
                  </a:lnTo>
                  <a:lnTo>
                    <a:pt x="1537004" y="55143"/>
                  </a:lnTo>
                  <a:lnTo>
                    <a:pt x="1516875" y="59156"/>
                  </a:lnTo>
                  <a:lnTo>
                    <a:pt x="1500695" y="70129"/>
                  </a:lnTo>
                  <a:lnTo>
                    <a:pt x="1489900" y="86499"/>
                  </a:lnTo>
                  <a:lnTo>
                    <a:pt x="1485988" y="106692"/>
                  </a:lnTo>
                  <a:lnTo>
                    <a:pt x="1489913" y="126860"/>
                  </a:lnTo>
                  <a:lnTo>
                    <a:pt x="1500771" y="142582"/>
                  </a:lnTo>
                  <a:lnTo>
                    <a:pt x="1517129" y="152806"/>
                  </a:lnTo>
                  <a:lnTo>
                    <a:pt x="1537601" y="156451"/>
                  </a:lnTo>
                  <a:lnTo>
                    <a:pt x="1558518" y="152577"/>
                  </a:lnTo>
                  <a:lnTo>
                    <a:pt x="1561782" y="150456"/>
                  </a:lnTo>
                  <a:lnTo>
                    <a:pt x="1575257" y="141681"/>
                  </a:lnTo>
                  <a:lnTo>
                    <a:pt x="1586382" y="124841"/>
                  </a:lnTo>
                  <a:lnTo>
                    <a:pt x="1590408" y="103098"/>
                  </a:lnTo>
                  <a:close/>
                </a:path>
                <a:path w="1981200" h="546100">
                  <a:moveTo>
                    <a:pt x="1697837" y="279933"/>
                  </a:moveTo>
                  <a:lnTo>
                    <a:pt x="1691246" y="280530"/>
                  </a:lnTo>
                  <a:lnTo>
                    <a:pt x="1664830" y="280530"/>
                  </a:lnTo>
                  <a:lnTo>
                    <a:pt x="1658226" y="279933"/>
                  </a:lnTo>
                  <a:lnTo>
                    <a:pt x="1658226" y="284124"/>
                  </a:lnTo>
                  <a:lnTo>
                    <a:pt x="1661833" y="316496"/>
                  </a:lnTo>
                  <a:lnTo>
                    <a:pt x="1655229" y="316496"/>
                  </a:lnTo>
                  <a:lnTo>
                    <a:pt x="1638185" y="312305"/>
                  </a:lnTo>
                  <a:lnTo>
                    <a:pt x="1626425" y="301358"/>
                  </a:lnTo>
                  <a:lnTo>
                    <a:pt x="1619618" y="286143"/>
                  </a:lnTo>
                  <a:lnTo>
                    <a:pt x="1617421" y="269138"/>
                  </a:lnTo>
                  <a:lnTo>
                    <a:pt x="1619770" y="253072"/>
                  </a:lnTo>
                  <a:lnTo>
                    <a:pt x="1626793" y="239915"/>
                  </a:lnTo>
                  <a:lnTo>
                    <a:pt x="1638439" y="231038"/>
                  </a:lnTo>
                  <a:lnTo>
                    <a:pt x="1654632" y="227774"/>
                  </a:lnTo>
                  <a:lnTo>
                    <a:pt x="1665935" y="228993"/>
                  </a:lnTo>
                  <a:lnTo>
                    <a:pt x="1675333" y="232943"/>
                  </a:lnTo>
                  <a:lnTo>
                    <a:pt x="1682483" y="240169"/>
                  </a:lnTo>
                  <a:lnTo>
                    <a:pt x="1687042" y="251155"/>
                  </a:lnTo>
                  <a:lnTo>
                    <a:pt x="1691246" y="250558"/>
                  </a:lnTo>
                  <a:lnTo>
                    <a:pt x="1689442" y="242760"/>
                  </a:lnTo>
                  <a:lnTo>
                    <a:pt x="1689442" y="227774"/>
                  </a:lnTo>
                  <a:lnTo>
                    <a:pt x="1689442" y="227177"/>
                  </a:lnTo>
                  <a:lnTo>
                    <a:pt x="1684045" y="226580"/>
                  </a:lnTo>
                  <a:lnTo>
                    <a:pt x="1679232" y="225386"/>
                  </a:lnTo>
                  <a:lnTo>
                    <a:pt x="1668437" y="222986"/>
                  </a:lnTo>
                  <a:lnTo>
                    <a:pt x="1662430" y="221780"/>
                  </a:lnTo>
                  <a:lnTo>
                    <a:pt x="1653425" y="221780"/>
                  </a:lnTo>
                  <a:lnTo>
                    <a:pt x="1633156" y="224917"/>
                  </a:lnTo>
                  <a:lnTo>
                    <a:pt x="1615465" y="234226"/>
                  </a:lnTo>
                  <a:lnTo>
                    <a:pt x="1602955" y="249605"/>
                  </a:lnTo>
                  <a:lnTo>
                    <a:pt x="1598218" y="270941"/>
                  </a:lnTo>
                  <a:lnTo>
                    <a:pt x="1602359" y="292900"/>
                  </a:lnTo>
                  <a:lnTo>
                    <a:pt x="1613827" y="309079"/>
                  </a:lnTo>
                  <a:lnTo>
                    <a:pt x="1631137" y="319074"/>
                  </a:lnTo>
                  <a:lnTo>
                    <a:pt x="1652828" y="322491"/>
                  </a:lnTo>
                  <a:lnTo>
                    <a:pt x="1663217" y="322059"/>
                  </a:lnTo>
                  <a:lnTo>
                    <a:pt x="1672932" y="320840"/>
                  </a:lnTo>
                  <a:lnTo>
                    <a:pt x="1682203" y="318947"/>
                  </a:lnTo>
                  <a:lnTo>
                    <a:pt x="1691246" y="316496"/>
                  </a:lnTo>
                  <a:lnTo>
                    <a:pt x="1691246" y="314096"/>
                  </a:lnTo>
                  <a:lnTo>
                    <a:pt x="1688236" y="312305"/>
                  </a:lnTo>
                  <a:lnTo>
                    <a:pt x="1688236" y="286524"/>
                  </a:lnTo>
                  <a:lnTo>
                    <a:pt x="1690636" y="284124"/>
                  </a:lnTo>
                  <a:lnTo>
                    <a:pt x="1697837" y="284124"/>
                  </a:lnTo>
                  <a:lnTo>
                    <a:pt x="1697837" y="280530"/>
                  </a:lnTo>
                  <a:lnTo>
                    <a:pt x="1697837" y="279933"/>
                  </a:lnTo>
                  <a:close/>
                </a:path>
                <a:path w="1981200" h="546100">
                  <a:moveTo>
                    <a:pt x="1753654" y="418401"/>
                  </a:moveTo>
                  <a:lnTo>
                    <a:pt x="1752460" y="410603"/>
                  </a:lnTo>
                  <a:lnTo>
                    <a:pt x="1751863" y="402818"/>
                  </a:lnTo>
                  <a:lnTo>
                    <a:pt x="1752460" y="395020"/>
                  </a:lnTo>
                  <a:lnTo>
                    <a:pt x="1749526" y="394423"/>
                  </a:lnTo>
                  <a:lnTo>
                    <a:pt x="1743722" y="393230"/>
                  </a:lnTo>
                  <a:lnTo>
                    <a:pt x="1736178" y="391045"/>
                  </a:lnTo>
                  <a:lnTo>
                    <a:pt x="1728063" y="389204"/>
                  </a:lnTo>
                  <a:lnTo>
                    <a:pt x="1680133" y="401243"/>
                  </a:lnTo>
                  <a:lnTo>
                    <a:pt x="1664233" y="436981"/>
                  </a:lnTo>
                  <a:lnTo>
                    <a:pt x="1668284" y="460057"/>
                  </a:lnTo>
                  <a:lnTo>
                    <a:pt x="1679536" y="476326"/>
                  </a:lnTo>
                  <a:lnTo>
                    <a:pt x="1696643" y="485952"/>
                  </a:lnTo>
                  <a:lnTo>
                    <a:pt x="1718246" y="489140"/>
                  </a:lnTo>
                  <a:lnTo>
                    <a:pt x="1727695" y="488619"/>
                  </a:lnTo>
                  <a:lnTo>
                    <a:pt x="1736178" y="487260"/>
                  </a:lnTo>
                  <a:lnTo>
                    <a:pt x="1743646" y="485343"/>
                  </a:lnTo>
                  <a:lnTo>
                    <a:pt x="1750060" y="483146"/>
                  </a:lnTo>
                  <a:lnTo>
                    <a:pt x="1750656" y="475348"/>
                  </a:lnTo>
                  <a:lnTo>
                    <a:pt x="1751863" y="468160"/>
                  </a:lnTo>
                  <a:lnTo>
                    <a:pt x="1753654" y="460362"/>
                  </a:lnTo>
                  <a:lnTo>
                    <a:pt x="1750060" y="459765"/>
                  </a:lnTo>
                  <a:lnTo>
                    <a:pt x="1745894" y="469226"/>
                  </a:lnTo>
                  <a:lnTo>
                    <a:pt x="1739709" y="476618"/>
                  </a:lnTo>
                  <a:lnTo>
                    <a:pt x="1731492" y="481431"/>
                  </a:lnTo>
                  <a:lnTo>
                    <a:pt x="1721243" y="483146"/>
                  </a:lnTo>
                  <a:lnTo>
                    <a:pt x="1704454" y="479120"/>
                  </a:lnTo>
                  <a:lnTo>
                    <a:pt x="1692668" y="468528"/>
                  </a:lnTo>
                  <a:lnTo>
                    <a:pt x="1685721" y="453555"/>
                  </a:lnTo>
                  <a:lnTo>
                    <a:pt x="1683435" y="436384"/>
                  </a:lnTo>
                  <a:lnTo>
                    <a:pt x="1685671" y="419709"/>
                  </a:lnTo>
                  <a:lnTo>
                    <a:pt x="1692287" y="406412"/>
                  </a:lnTo>
                  <a:lnTo>
                    <a:pt x="1703184" y="397611"/>
                  </a:lnTo>
                  <a:lnTo>
                    <a:pt x="1718246" y="394423"/>
                  </a:lnTo>
                  <a:lnTo>
                    <a:pt x="1731137" y="396328"/>
                  </a:lnTo>
                  <a:lnTo>
                    <a:pt x="1739925" y="401535"/>
                  </a:lnTo>
                  <a:lnTo>
                    <a:pt x="1745678" y="409346"/>
                  </a:lnTo>
                  <a:lnTo>
                    <a:pt x="1749450" y="418998"/>
                  </a:lnTo>
                  <a:lnTo>
                    <a:pt x="1753654" y="418401"/>
                  </a:lnTo>
                  <a:close/>
                </a:path>
                <a:path w="1981200" h="546100">
                  <a:moveTo>
                    <a:pt x="1847888" y="298513"/>
                  </a:moveTo>
                  <a:lnTo>
                    <a:pt x="1844281" y="297916"/>
                  </a:lnTo>
                  <a:lnTo>
                    <a:pt x="1840471" y="307111"/>
                  </a:lnTo>
                  <a:lnTo>
                    <a:pt x="1834908" y="312153"/>
                  </a:lnTo>
                  <a:lnTo>
                    <a:pt x="1826983" y="314261"/>
                  </a:lnTo>
                  <a:lnTo>
                    <a:pt x="1816074" y="314693"/>
                  </a:lnTo>
                  <a:lnTo>
                    <a:pt x="1799272" y="314693"/>
                  </a:lnTo>
                  <a:lnTo>
                    <a:pt x="1799272" y="273342"/>
                  </a:lnTo>
                  <a:lnTo>
                    <a:pt x="1825078" y="273342"/>
                  </a:lnTo>
                  <a:lnTo>
                    <a:pt x="1825675" y="278726"/>
                  </a:lnTo>
                  <a:lnTo>
                    <a:pt x="1826272" y="287121"/>
                  </a:lnTo>
                  <a:lnTo>
                    <a:pt x="1830476" y="285927"/>
                  </a:lnTo>
                  <a:lnTo>
                    <a:pt x="1830476" y="273342"/>
                  </a:lnTo>
                  <a:lnTo>
                    <a:pt x="1830476" y="266141"/>
                  </a:lnTo>
                  <a:lnTo>
                    <a:pt x="1830476" y="254152"/>
                  </a:lnTo>
                  <a:lnTo>
                    <a:pt x="1826272" y="254152"/>
                  </a:lnTo>
                  <a:lnTo>
                    <a:pt x="1825675" y="261353"/>
                  </a:lnTo>
                  <a:lnTo>
                    <a:pt x="1823872" y="266141"/>
                  </a:lnTo>
                  <a:lnTo>
                    <a:pt x="1799272" y="266141"/>
                  </a:lnTo>
                  <a:lnTo>
                    <a:pt x="1799272" y="230174"/>
                  </a:lnTo>
                  <a:lnTo>
                    <a:pt x="1832876" y="230174"/>
                  </a:lnTo>
                  <a:lnTo>
                    <a:pt x="1834680" y="237375"/>
                  </a:lnTo>
                  <a:lnTo>
                    <a:pt x="1835277" y="246367"/>
                  </a:lnTo>
                  <a:lnTo>
                    <a:pt x="1839480" y="245160"/>
                  </a:lnTo>
                  <a:lnTo>
                    <a:pt x="1838883" y="239166"/>
                  </a:lnTo>
                  <a:lnTo>
                    <a:pt x="1838883" y="230174"/>
                  </a:lnTo>
                  <a:lnTo>
                    <a:pt x="1838883" y="224180"/>
                  </a:lnTo>
                  <a:lnTo>
                    <a:pt x="1838883" y="223583"/>
                  </a:lnTo>
                  <a:lnTo>
                    <a:pt x="1831238" y="223672"/>
                  </a:lnTo>
                  <a:lnTo>
                    <a:pt x="1812798" y="224091"/>
                  </a:lnTo>
                  <a:lnTo>
                    <a:pt x="1803476" y="224180"/>
                  </a:lnTo>
                  <a:lnTo>
                    <a:pt x="1794497" y="224091"/>
                  </a:lnTo>
                  <a:lnTo>
                    <a:pt x="1776552" y="223672"/>
                  </a:lnTo>
                  <a:lnTo>
                    <a:pt x="1769262" y="223583"/>
                  </a:lnTo>
                  <a:lnTo>
                    <a:pt x="1769262" y="227774"/>
                  </a:lnTo>
                  <a:lnTo>
                    <a:pt x="1775866" y="227774"/>
                  </a:lnTo>
                  <a:lnTo>
                    <a:pt x="1781263" y="228981"/>
                  </a:lnTo>
                  <a:lnTo>
                    <a:pt x="1781263" y="315899"/>
                  </a:lnTo>
                  <a:lnTo>
                    <a:pt x="1775866" y="316496"/>
                  </a:lnTo>
                  <a:lnTo>
                    <a:pt x="1769262" y="316496"/>
                  </a:lnTo>
                  <a:lnTo>
                    <a:pt x="1769262" y="320687"/>
                  </a:lnTo>
                  <a:lnTo>
                    <a:pt x="1795932" y="320192"/>
                  </a:lnTo>
                  <a:lnTo>
                    <a:pt x="1805876" y="320090"/>
                  </a:lnTo>
                  <a:lnTo>
                    <a:pt x="1815820" y="320192"/>
                  </a:lnTo>
                  <a:lnTo>
                    <a:pt x="1843087" y="320687"/>
                  </a:lnTo>
                  <a:lnTo>
                    <a:pt x="1843227" y="320090"/>
                  </a:lnTo>
                  <a:lnTo>
                    <a:pt x="1844586" y="314693"/>
                  </a:lnTo>
                  <a:lnTo>
                    <a:pt x="1844878" y="313499"/>
                  </a:lnTo>
                  <a:lnTo>
                    <a:pt x="1846084" y="305701"/>
                  </a:lnTo>
                  <a:lnTo>
                    <a:pt x="1847888" y="298513"/>
                  </a:lnTo>
                  <a:close/>
                </a:path>
                <a:path w="1981200" h="546100">
                  <a:moveTo>
                    <a:pt x="1922907" y="386626"/>
                  </a:moveTo>
                  <a:lnTo>
                    <a:pt x="1919300" y="386029"/>
                  </a:lnTo>
                  <a:lnTo>
                    <a:pt x="1919300" y="390232"/>
                  </a:lnTo>
                  <a:lnTo>
                    <a:pt x="1833473" y="390232"/>
                  </a:lnTo>
                  <a:lnTo>
                    <a:pt x="1832279" y="386029"/>
                  </a:lnTo>
                  <a:lnTo>
                    <a:pt x="1828673" y="386029"/>
                  </a:lnTo>
                  <a:lnTo>
                    <a:pt x="1828673" y="394423"/>
                  </a:lnTo>
                  <a:lnTo>
                    <a:pt x="1828177" y="397421"/>
                  </a:lnTo>
                  <a:lnTo>
                    <a:pt x="1827479" y="402221"/>
                  </a:lnTo>
                  <a:lnTo>
                    <a:pt x="1826971" y="405218"/>
                  </a:lnTo>
                  <a:lnTo>
                    <a:pt x="1826272" y="410006"/>
                  </a:lnTo>
                  <a:lnTo>
                    <a:pt x="1830476" y="410006"/>
                  </a:lnTo>
                  <a:lnTo>
                    <a:pt x="1832279" y="399821"/>
                  </a:lnTo>
                  <a:lnTo>
                    <a:pt x="1832876" y="397421"/>
                  </a:lnTo>
                  <a:lnTo>
                    <a:pt x="1865884" y="397421"/>
                  </a:lnTo>
                  <a:lnTo>
                    <a:pt x="1865884" y="481939"/>
                  </a:lnTo>
                  <a:lnTo>
                    <a:pt x="1862289" y="483146"/>
                  </a:lnTo>
                  <a:lnTo>
                    <a:pt x="1852079" y="483146"/>
                  </a:lnTo>
                  <a:lnTo>
                    <a:pt x="1852079" y="487337"/>
                  </a:lnTo>
                  <a:lnTo>
                    <a:pt x="1857489" y="487337"/>
                  </a:lnTo>
                  <a:lnTo>
                    <a:pt x="1867090" y="486740"/>
                  </a:lnTo>
                  <a:lnTo>
                    <a:pt x="1882686" y="486740"/>
                  </a:lnTo>
                  <a:lnTo>
                    <a:pt x="1892896" y="487337"/>
                  </a:lnTo>
                  <a:lnTo>
                    <a:pt x="1898294" y="487337"/>
                  </a:lnTo>
                  <a:lnTo>
                    <a:pt x="1898294" y="486740"/>
                  </a:lnTo>
                  <a:lnTo>
                    <a:pt x="1898294" y="483146"/>
                  </a:lnTo>
                  <a:lnTo>
                    <a:pt x="1888693" y="483146"/>
                  </a:lnTo>
                  <a:lnTo>
                    <a:pt x="1883892" y="481342"/>
                  </a:lnTo>
                  <a:lnTo>
                    <a:pt x="1883892" y="397421"/>
                  </a:lnTo>
                  <a:lnTo>
                    <a:pt x="1915706" y="397421"/>
                  </a:lnTo>
                  <a:lnTo>
                    <a:pt x="1916899" y="405218"/>
                  </a:lnTo>
                  <a:lnTo>
                    <a:pt x="1916899" y="410603"/>
                  </a:lnTo>
                  <a:lnTo>
                    <a:pt x="1921103" y="408813"/>
                  </a:lnTo>
                  <a:lnTo>
                    <a:pt x="1921192" y="397421"/>
                  </a:lnTo>
                  <a:lnTo>
                    <a:pt x="1921611" y="394423"/>
                  </a:lnTo>
                  <a:lnTo>
                    <a:pt x="1922297" y="390232"/>
                  </a:lnTo>
                  <a:lnTo>
                    <a:pt x="1922907" y="386626"/>
                  </a:lnTo>
                  <a:close/>
                </a:path>
                <a:path w="1981200" h="546100">
                  <a:moveTo>
                    <a:pt x="1981123" y="293712"/>
                  </a:moveTo>
                  <a:lnTo>
                    <a:pt x="1974557" y="275069"/>
                  </a:lnTo>
                  <a:lnTo>
                    <a:pt x="1960118" y="265023"/>
                  </a:lnTo>
                  <a:lnTo>
                    <a:pt x="1945665" y="256882"/>
                  </a:lnTo>
                  <a:lnTo>
                    <a:pt x="1939112" y="243967"/>
                  </a:lnTo>
                  <a:lnTo>
                    <a:pt x="1939112" y="233172"/>
                  </a:lnTo>
                  <a:lnTo>
                    <a:pt x="1945106" y="226580"/>
                  </a:lnTo>
                  <a:lnTo>
                    <a:pt x="1966112" y="226580"/>
                  </a:lnTo>
                  <a:lnTo>
                    <a:pt x="1971509" y="235572"/>
                  </a:lnTo>
                  <a:lnTo>
                    <a:pt x="1972716" y="244563"/>
                  </a:lnTo>
                  <a:lnTo>
                    <a:pt x="1976920" y="243967"/>
                  </a:lnTo>
                  <a:lnTo>
                    <a:pt x="1975713" y="236766"/>
                  </a:lnTo>
                  <a:lnTo>
                    <a:pt x="1975116" y="230174"/>
                  </a:lnTo>
                  <a:lnTo>
                    <a:pt x="1975116" y="226580"/>
                  </a:lnTo>
                  <a:lnTo>
                    <a:pt x="1975116" y="223583"/>
                  </a:lnTo>
                  <a:lnTo>
                    <a:pt x="1970913" y="223583"/>
                  </a:lnTo>
                  <a:lnTo>
                    <a:pt x="1958911" y="221780"/>
                  </a:lnTo>
                  <a:lnTo>
                    <a:pt x="1955317" y="221780"/>
                  </a:lnTo>
                  <a:lnTo>
                    <a:pt x="1942934" y="223748"/>
                  </a:lnTo>
                  <a:lnTo>
                    <a:pt x="1933257" y="229425"/>
                  </a:lnTo>
                  <a:lnTo>
                    <a:pt x="1926958" y="238480"/>
                  </a:lnTo>
                  <a:lnTo>
                    <a:pt x="1924697" y="250558"/>
                  </a:lnTo>
                  <a:lnTo>
                    <a:pt x="1931085" y="269125"/>
                  </a:lnTo>
                  <a:lnTo>
                    <a:pt x="1945106" y="279107"/>
                  </a:lnTo>
                  <a:lnTo>
                    <a:pt x="1959140" y="287401"/>
                  </a:lnTo>
                  <a:lnTo>
                    <a:pt x="1965515" y="300913"/>
                  </a:lnTo>
                  <a:lnTo>
                    <a:pt x="1965515" y="310502"/>
                  </a:lnTo>
                  <a:lnTo>
                    <a:pt x="1957717" y="316496"/>
                  </a:lnTo>
                  <a:lnTo>
                    <a:pt x="1948103" y="316496"/>
                  </a:lnTo>
                  <a:lnTo>
                    <a:pt x="1939417" y="314718"/>
                  </a:lnTo>
                  <a:lnTo>
                    <a:pt x="1933028" y="309905"/>
                  </a:lnTo>
                  <a:lnTo>
                    <a:pt x="1928787" y="302844"/>
                  </a:lnTo>
                  <a:lnTo>
                    <a:pt x="1926501" y="294322"/>
                  </a:lnTo>
                  <a:lnTo>
                    <a:pt x="1922907" y="295516"/>
                  </a:lnTo>
                  <a:lnTo>
                    <a:pt x="1923503" y="302704"/>
                  </a:lnTo>
                  <a:lnTo>
                    <a:pt x="1924697" y="309308"/>
                  </a:lnTo>
                  <a:lnTo>
                    <a:pt x="1925307" y="316496"/>
                  </a:lnTo>
                  <a:lnTo>
                    <a:pt x="1931911" y="320090"/>
                  </a:lnTo>
                  <a:lnTo>
                    <a:pt x="1939709" y="322491"/>
                  </a:lnTo>
                  <a:lnTo>
                    <a:pt x="1947506" y="322491"/>
                  </a:lnTo>
                  <a:lnTo>
                    <a:pt x="1960105" y="320687"/>
                  </a:lnTo>
                  <a:lnTo>
                    <a:pt x="1968449" y="316496"/>
                  </a:lnTo>
                  <a:lnTo>
                    <a:pt x="1970836" y="315302"/>
                  </a:lnTo>
                  <a:lnTo>
                    <a:pt x="1978317" y="306311"/>
                  </a:lnTo>
                  <a:lnTo>
                    <a:pt x="1981123" y="29371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144000" y="6178295"/>
              <a:ext cx="1158239" cy="647699"/>
            </a:xfrm>
            <a:prstGeom prst="rect">
              <a:avLst/>
            </a:prstGeom>
          </p:spPr>
        </p:pic>
        <p:pic>
          <p:nvPicPr>
            <p:cNvPr id="22" name="object 2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439400" y="6153911"/>
              <a:ext cx="1158240" cy="672084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633609" y="1143806"/>
            <a:ext cx="9168765" cy="81915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94945" marR="5080" indent="-182880">
              <a:lnSpc>
                <a:spcPts val="2890"/>
              </a:lnSpc>
              <a:spcBef>
                <a:spcPts val="580"/>
              </a:spcBef>
            </a:pP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This</a:t>
            </a:r>
            <a:r>
              <a:rPr sz="2800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allows</a:t>
            </a:r>
            <a:r>
              <a:rPr sz="2800" spc="-1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you</a:t>
            </a:r>
            <a:r>
              <a:rPr sz="280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to</a:t>
            </a:r>
            <a:r>
              <a:rPr sz="2800" spc="-1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scroll</a:t>
            </a:r>
            <a:r>
              <a:rPr sz="2800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to</a:t>
            </a:r>
            <a:r>
              <a:rPr sz="2800" spc="-10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review</a:t>
            </a:r>
            <a:r>
              <a:rPr sz="2800" spc="-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sz="2800" spc="-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001F5F"/>
                </a:solidFill>
                <a:latin typeface="Arial"/>
                <a:cs typeface="Arial"/>
              </a:rPr>
              <a:t>student’s</a:t>
            </a:r>
            <a:r>
              <a:rPr sz="2800" spc="9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Arial"/>
                <a:cs typeface="Arial"/>
              </a:rPr>
              <a:t>application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and</a:t>
            </a:r>
            <a:r>
              <a:rPr sz="2800" spc="-1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spc="-55" dirty="0">
                <a:solidFill>
                  <a:srgbClr val="001F5F"/>
                </a:solidFill>
                <a:latin typeface="Arial"/>
                <a:cs typeface="Arial"/>
              </a:rPr>
              <a:t>essay</a:t>
            </a:r>
            <a:r>
              <a:rPr lang="en-US" sz="2800" spc="-55" dirty="0">
                <a:solidFill>
                  <a:srgbClr val="001F5F"/>
                </a:solidFill>
                <a:latin typeface="Arial"/>
                <a:cs typeface="Arial"/>
              </a:rPr>
              <a:t>s</a:t>
            </a:r>
            <a:r>
              <a:rPr sz="2800" spc="-1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next to</a:t>
            </a:r>
            <a:r>
              <a:rPr sz="2800" spc="-10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your</a:t>
            </a:r>
            <a:r>
              <a:rPr sz="2800" spc="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rating</a:t>
            </a:r>
            <a:r>
              <a:rPr sz="2800" spc="-1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criteria</a:t>
            </a:r>
            <a:r>
              <a:rPr sz="2800" spc="-114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for</a:t>
            </a:r>
            <a:r>
              <a:rPr sz="2800" spc="-8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quick</a:t>
            </a:r>
            <a:r>
              <a:rPr sz="2800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Arial"/>
                <a:cs typeface="Arial"/>
              </a:rPr>
              <a:t>reference.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D75E0AE-04D7-6866-748D-95FE30E9E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228" y="2234669"/>
            <a:ext cx="7772400" cy="36898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72C75F20-BA76-5F62-8B38-089D1D2E5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148" y="260604"/>
            <a:ext cx="3971925" cy="902335"/>
            <a:chOff x="41148" y="260604"/>
            <a:chExt cx="3971925" cy="902335"/>
          </a:xfrm>
        </p:grpSpPr>
        <p:pic>
          <p:nvPicPr>
            <p:cNvPr id="3" name="object 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148" y="260604"/>
              <a:ext cx="2535935" cy="90220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32075" y="260604"/>
              <a:ext cx="1880615" cy="902207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3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2E5496"/>
                </a:solidFill>
              </a:rPr>
              <a:t>Bookmark</a:t>
            </a:r>
            <a:r>
              <a:rPr sz="3200" spc="-110" dirty="0">
                <a:solidFill>
                  <a:srgbClr val="2E5496"/>
                </a:solidFill>
              </a:rPr>
              <a:t> </a:t>
            </a:r>
            <a:r>
              <a:rPr sz="3200" spc="-10" dirty="0">
                <a:solidFill>
                  <a:srgbClr val="2E5496"/>
                </a:solidFill>
              </a:rPr>
              <a:t>feature</a:t>
            </a:r>
            <a:endParaRPr sz="3200"/>
          </a:p>
        </p:txBody>
      </p:sp>
      <p:grpSp>
        <p:nvGrpSpPr>
          <p:cNvPr id="6" name="object 6"/>
          <p:cNvGrpSpPr>
            <a:grpSpLocks noGrp="1" noUngrp="1" noRot="1" noMove="1" noResize="1"/>
          </p:cNvGrpSpPr>
          <p:nvPr/>
        </p:nvGrpSpPr>
        <p:grpSpPr>
          <a:xfrm>
            <a:off x="0" y="6144767"/>
            <a:ext cx="12192000" cy="713740"/>
            <a:chOff x="0" y="6144767"/>
            <a:chExt cx="12192000" cy="713740"/>
          </a:xfrm>
        </p:grpSpPr>
        <p:pic>
          <p:nvPicPr>
            <p:cNvPr id="7" name="object 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6144767"/>
              <a:ext cx="12191998" cy="713231"/>
            </a:xfrm>
            <a:prstGeom prst="rect">
              <a:avLst/>
            </a:prstGeom>
          </p:spPr>
        </p:pic>
        <p:sp>
          <p:nvSpPr>
            <p:cNvPr id="8" name="object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8200" y="6225552"/>
              <a:ext cx="1981200" cy="546100"/>
            </a:xfrm>
            <a:custGeom>
              <a:avLst/>
              <a:gdLst/>
              <a:ahLst/>
              <a:cxnLst/>
              <a:rect l="l" t="t" r="r" b="b"/>
              <a:pathLst>
                <a:path w="1981200" h="546100">
                  <a:moveTo>
                    <a:pt x="549744" y="333286"/>
                  </a:moveTo>
                  <a:lnTo>
                    <a:pt x="542531" y="333286"/>
                  </a:lnTo>
                  <a:lnTo>
                    <a:pt x="498576" y="324434"/>
                  </a:lnTo>
                  <a:lnTo>
                    <a:pt x="462711" y="300316"/>
                  </a:lnTo>
                  <a:lnTo>
                    <a:pt x="438556" y="264490"/>
                  </a:lnTo>
                  <a:lnTo>
                    <a:pt x="429704" y="220586"/>
                  </a:lnTo>
                  <a:lnTo>
                    <a:pt x="429704" y="218782"/>
                  </a:lnTo>
                  <a:lnTo>
                    <a:pt x="390093" y="218782"/>
                  </a:lnTo>
                  <a:lnTo>
                    <a:pt x="374624" y="181864"/>
                  </a:lnTo>
                  <a:lnTo>
                    <a:pt x="348691" y="150901"/>
                  </a:lnTo>
                  <a:lnTo>
                    <a:pt x="314642" y="129603"/>
                  </a:lnTo>
                  <a:lnTo>
                    <a:pt x="274866" y="121678"/>
                  </a:lnTo>
                  <a:lnTo>
                    <a:pt x="234734" y="129603"/>
                  </a:lnTo>
                  <a:lnTo>
                    <a:pt x="200520" y="150901"/>
                  </a:lnTo>
                  <a:lnTo>
                    <a:pt x="174523" y="181864"/>
                  </a:lnTo>
                  <a:lnTo>
                    <a:pt x="159042" y="218782"/>
                  </a:lnTo>
                  <a:lnTo>
                    <a:pt x="119430" y="218782"/>
                  </a:lnTo>
                  <a:lnTo>
                    <a:pt x="119430" y="220586"/>
                  </a:lnTo>
                  <a:lnTo>
                    <a:pt x="110578" y="264490"/>
                  </a:lnTo>
                  <a:lnTo>
                    <a:pt x="86410" y="300316"/>
                  </a:lnTo>
                  <a:lnTo>
                    <a:pt x="50558" y="324434"/>
                  </a:lnTo>
                  <a:lnTo>
                    <a:pt x="6591" y="333286"/>
                  </a:lnTo>
                  <a:lnTo>
                    <a:pt x="0" y="333286"/>
                  </a:lnTo>
                  <a:lnTo>
                    <a:pt x="0" y="546074"/>
                  </a:lnTo>
                  <a:lnTo>
                    <a:pt x="549744" y="546074"/>
                  </a:lnTo>
                  <a:lnTo>
                    <a:pt x="549744" y="333286"/>
                  </a:lnTo>
                  <a:close/>
                </a:path>
                <a:path w="1981200" h="546100">
                  <a:moveTo>
                    <a:pt x="549744" y="12"/>
                  </a:moveTo>
                  <a:lnTo>
                    <a:pt x="0" y="12"/>
                  </a:lnTo>
                  <a:lnTo>
                    <a:pt x="0" y="296710"/>
                  </a:lnTo>
                  <a:lnTo>
                    <a:pt x="6591" y="296710"/>
                  </a:lnTo>
                  <a:lnTo>
                    <a:pt x="36233" y="290728"/>
                  </a:lnTo>
                  <a:lnTo>
                    <a:pt x="60464" y="274459"/>
                  </a:lnTo>
                  <a:lnTo>
                    <a:pt x="76809" y="250431"/>
                  </a:lnTo>
                  <a:lnTo>
                    <a:pt x="82816" y="221183"/>
                  </a:lnTo>
                  <a:lnTo>
                    <a:pt x="82816" y="182219"/>
                  </a:lnTo>
                  <a:lnTo>
                    <a:pt x="132626" y="182219"/>
                  </a:lnTo>
                  <a:lnTo>
                    <a:pt x="157213" y="142773"/>
                  </a:lnTo>
                  <a:lnTo>
                    <a:pt x="190690" y="112090"/>
                  </a:lnTo>
                  <a:lnTo>
                    <a:pt x="230695" y="92189"/>
                  </a:lnTo>
                  <a:lnTo>
                    <a:pt x="274866" y="85115"/>
                  </a:lnTo>
                  <a:lnTo>
                    <a:pt x="318770" y="92189"/>
                  </a:lnTo>
                  <a:lnTo>
                    <a:pt x="358736" y="112090"/>
                  </a:lnTo>
                  <a:lnTo>
                    <a:pt x="392176" y="142773"/>
                  </a:lnTo>
                  <a:lnTo>
                    <a:pt x="416509" y="182219"/>
                  </a:lnTo>
                  <a:lnTo>
                    <a:pt x="466318" y="182219"/>
                  </a:lnTo>
                  <a:lnTo>
                    <a:pt x="466432" y="221183"/>
                  </a:lnTo>
                  <a:lnTo>
                    <a:pt x="488670" y="274383"/>
                  </a:lnTo>
                  <a:lnTo>
                    <a:pt x="542531" y="296710"/>
                  </a:lnTo>
                  <a:lnTo>
                    <a:pt x="549744" y="296710"/>
                  </a:lnTo>
                  <a:lnTo>
                    <a:pt x="549744" y="85115"/>
                  </a:lnTo>
                  <a:lnTo>
                    <a:pt x="549744" y="12"/>
                  </a:lnTo>
                  <a:close/>
                </a:path>
                <a:path w="1981200" h="546100">
                  <a:moveTo>
                    <a:pt x="675170" y="0"/>
                  </a:moveTo>
                  <a:lnTo>
                    <a:pt x="668566" y="0"/>
                  </a:lnTo>
                  <a:lnTo>
                    <a:pt x="668566" y="546087"/>
                  </a:lnTo>
                  <a:lnTo>
                    <a:pt x="675170" y="546087"/>
                  </a:lnTo>
                  <a:lnTo>
                    <a:pt x="675170" y="0"/>
                  </a:lnTo>
                  <a:close/>
                </a:path>
                <a:path w="1981200" h="546100">
                  <a:moveTo>
                    <a:pt x="887628" y="293712"/>
                  </a:moveTo>
                  <a:lnTo>
                    <a:pt x="883424" y="293712"/>
                  </a:lnTo>
                  <a:lnTo>
                    <a:pt x="879614" y="303098"/>
                  </a:lnTo>
                  <a:lnTo>
                    <a:pt x="873594" y="310273"/>
                  </a:lnTo>
                  <a:lnTo>
                    <a:pt x="865454" y="314871"/>
                  </a:lnTo>
                  <a:lnTo>
                    <a:pt x="855218" y="316496"/>
                  </a:lnTo>
                  <a:lnTo>
                    <a:pt x="838428" y="312483"/>
                  </a:lnTo>
                  <a:lnTo>
                    <a:pt x="826643" y="301879"/>
                  </a:lnTo>
                  <a:lnTo>
                    <a:pt x="819683" y="286905"/>
                  </a:lnTo>
                  <a:lnTo>
                    <a:pt x="817410" y="269735"/>
                  </a:lnTo>
                  <a:lnTo>
                    <a:pt x="819645" y="253072"/>
                  </a:lnTo>
                  <a:lnTo>
                    <a:pt x="826262" y="239763"/>
                  </a:lnTo>
                  <a:lnTo>
                    <a:pt x="837158" y="230962"/>
                  </a:lnTo>
                  <a:lnTo>
                    <a:pt x="852220" y="227774"/>
                  </a:lnTo>
                  <a:lnTo>
                    <a:pt x="865111" y="229768"/>
                  </a:lnTo>
                  <a:lnTo>
                    <a:pt x="873899" y="235127"/>
                  </a:lnTo>
                  <a:lnTo>
                    <a:pt x="879652" y="242951"/>
                  </a:lnTo>
                  <a:lnTo>
                    <a:pt x="883424" y="252361"/>
                  </a:lnTo>
                  <a:lnTo>
                    <a:pt x="887031" y="251752"/>
                  </a:lnTo>
                  <a:lnTo>
                    <a:pt x="885825" y="236169"/>
                  </a:lnTo>
                  <a:lnTo>
                    <a:pt x="886434" y="228981"/>
                  </a:lnTo>
                  <a:lnTo>
                    <a:pt x="881532" y="227774"/>
                  </a:lnTo>
                  <a:lnTo>
                    <a:pt x="877697" y="226847"/>
                  </a:lnTo>
                  <a:lnTo>
                    <a:pt x="870153" y="224485"/>
                  </a:lnTo>
                  <a:lnTo>
                    <a:pt x="862037" y="222567"/>
                  </a:lnTo>
                  <a:lnTo>
                    <a:pt x="814108" y="234670"/>
                  </a:lnTo>
                  <a:lnTo>
                    <a:pt x="798207" y="270941"/>
                  </a:lnTo>
                  <a:lnTo>
                    <a:pt x="802259" y="293662"/>
                  </a:lnTo>
                  <a:lnTo>
                    <a:pt x="813511" y="309753"/>
                  </a:lnTo>
                  <a:lnTo>
                    <a:pt x="830618" y="319328"/>
                  </a:lnTo>
                  <a:lnTo>
                    <a:pt x="852220" y="322491"/>
                  </a:lnTo>
                  <a:lnTo>
                    <a:pt x="861402" y="322059"/>
                  </a:lnTo>
                  <a:lnTo>
                    <a:pt x="869924" y="320840"/>
                  </a:lnTo>
                  <a:lnTo>
                    <a:pt x="877544" y="318947"/>
                  </a:lnTo>
                  <a:lnTo>
                    <a:pt x="884021" y="316496"/>
                  </a:lnTo>
                  <a:lnTo>
                    <a:pt x="884631" y="308698"/>
                  </a:lnTo>
                  <a:lnTo>
                    <a:pt x="885825" y="301510"/>
                  </a:lnTo>
                  <a:lnTo>
                    <a:pt x="887628" y="293712"/>
                  </a:lnTo>
                  <a:close/>
                </a:path>
                <a:path w="1981200" h="546100">
                  <a:moveTo>
                    <a:pt x="890625" y="149847"/>
                  </a:moveTo>
                  <a:lnTo>
                    <a:pt x="885228" y="149847"/>
                  </a:lnTo>
                  <a:lnTo>
                    <a:pt x="882230" y="148653"/>
                  </a:lnTo>
                  <a:lnTo>
                    <a:pt x="881024" y="144462"/>
                  </a:lnTo>
                  <a:lnTo>
                    <a:pt x="879221" y="140258"/>
                  </a:lnTo>
                  <a:lnTo>
                    <a:pt x="875626" y="130670"/>
                  </a:lnTo>
                  <a:lnTo>
                    <a:pt x="871791" y="119875"/>
                  </a:lnTo>
                  <a:lnTo>
                    <a:pt x="869010" y="112090"/>
                  </a:lnTo>
                  <a:lnTo>
                    <a:pt x="855154" y="73126"/>
                  </a:lnTo>
                  <a:lnTo>
                    <a:pt x="849820" y="58140"/>
                  </a:lnTo>
                  <a:lnTo>
                    <a:pt x="849820" y="112090"/>
                  </a:lnTo>
                  <a:lnTo>
                    <a:pt x="824014" y="112090"/>
                  </a:lnTo>
                  <a:lnTo>
                    <a:pt x="836612" y="73126"/>
                  </a:lnTo>
                  <a:lnTo>
                    <a:pt x="837209" y="73126"/>
                  </a:lnTo>
                  <a:lnTo>
                    <a:pt x="849820" y="112090"/>
                  </a:lnTo>
                  <a:lnTo>
                    <a:pt x="849820" y="58140"/>
                  </a:lnTo>
                  <a:lnTo>
                    <a:pt x="849820" y="56934"/>
                  </a:lnTo>
                  <a:lnTo>
                    <a:pt x="848614" y="54546"/>
                  </a:lnTo>
                  <a:lnTo>
                    <a:pt x="848614" y="53936"/>
                  </a:lnTo>
                  <a:lnTo>
                    <a:pt x="847420" y="53936"/>
                  </a:lnTo>
                  <a:lnTo>
                    <a:pt x="846823" y="54546"/>
                  </a:lnTo>
                  <a:lnTo>
                    <a:pt x="838415" y="58737"/>
                  </a:lnTo>
                  <a:lnTo>
                    <a:pt x="834212" y="59931"/>
                  </a:lnTo>
                  <a:lnTo>
                    <a:pt x="833018" y="65328"/>
                  </a:lnTo>
                  <a:lnTo>
                    <a:pt x="830618" y="72529"/>
                  </a:lnTo>
                  <a:lnTo>
                    <a:pt x="828814" y="77317"/>
                  </a:lnTo>
                  <a:lnTo>
                    <a:pt x="806602" y="140855"/>
                  </a:lnTo>
                  <a:lnTo>
                    <a:pt x="804811" y="146850"/>
                  </a:lnTo>
                  <a:lnTo>
                    <a:pt x="800011" y="149847"/>
                  </a:lnTo>
                  <a:lnTo>
                    <a:pt x="794004" y="149847"/>
                  </a:lnTo>
                  <a:lnTo>
                    <a:pt x="794004" y="154051"/>
                  </a:lnTo>
                  <a:lnTo>
                    <a:pt x="798804" y="154051"/>
                  </a:lnTo>
                  <a:lnTo>
                    <a:pt x="803605" y="153454"/>
                  </a:lnTo>
                  <a:lnTo>
                    <a:pt x="814412" y="153454"/>
                  </a:lnTo>
                  <a:lnTo>
                    <a:pt x="820407" y="154051"/>
                  </a:lnTo>
                  <a:lnTo>
                    <a:pt x="825817" y="154051"/>
                  </a:lnTo>
                  <a:lnTo>
                    <a:pt x="825817" y="153454"/>
                  </a:lnTo>
                  <a:lnTo>
                    <a:pt x="825817" y="149847"/>
                  </a:lnTo>
                  <a:lnTo>
                    <a:pt x="819810" y="149847"/>
                  </a:lnTo>
                  <a:lnTo>
                    <a:pt x="813803" y="149250"/>
                  </a:lnTo>
                  <a:lnTo>
                    <a:pt x="813803" y="142659"/>
                  </a:lnTo>
                  <a:lnTo>
                    <a:pt x="815606" y="139065"/>
                  </a:lnTo>
                  <a:lnTo>
                    <a:pt x="816813" y="134264"/>
                  </a:lnTo>
                  <a:lnTo>
                    <a:pt x="821016" y="119875"/>
                  </a:lnTo>
                  <a:lnTo>
                    <a:pt x="852817" y="119875"/>
                  </a:lnTo>
                  <a:lnTo>
                    <a:pt x="858215" y="136067"/>
                  </a:lnTo>
                  <a:lnTo>
                    <a:pt x="859421" y="140258"/>
                  </a:lnTo>
                  <a:lnTo>
                    <a:pt x="861225" y="144462"/>
                  </a:lnTo>
                  <a:lnTo>
                    <a:pt x="861225" y="149250"/>
                  </a:lnTo>
                  <a:lnTo>
                    <a:pt x="855814" y="149847"/>
                  </a:lnTo>
                  <a:lnTo>
                    <a:pt x="851014" y="149847"/>
                  </a:lnTo>
                  <a:lnTo>
                    <a:pt x="851014" y="154051"/>
                  </a:lnTo>
                  <a:lnTo>
                    <a:pt x="857618" y="154051"/>
                  </a:lnTo>
                  <a:lnTo>
                    <a:pt x="864819" y="153454"/>
                  </a:lnTo>
                  <a:lnTo>
                    <a:pt x="878027" y="153454"/>
                  </a:lnTo>
                  <a:lnTo>
                    <a:pt x="884631" y="154051"/>
                  </a:lnTo>
                  <a:lnTo>
                    <a:pt x="890625" y="154051"/>
                  </a:lnTo>
                  <a:lnTo>
                    <a:pt x="890625" y="153454"/>
                  </a:lnTo>
                  <a:lnTo>
                    <a:pt x="890625" y="149847"/>
                  </a:lnTo>
                  <a:close/>
                </a:path>
                <a:path w="1981200" h="546100">
                  <a:moveTo>
                    <a:pt x="894829" y="438188"/>
                  </a:moveTo>
                  <a:lnTo>
                    <a:pt x="891019" y="418553"/>
                  </a:lnTo>
                  <a:lnTo>
                    <a:pt x="880046" y="403415"/>
                  </a:lnTo>
                  <a:lnTo>
                    <a:pt x="875030" y="400608"/>
                  </a:lnTo>
                  <a:lnTo>
                    <a:pt x="875030" y="441185"/>
                  </a:lnTo>
                  <a:lnTo>
                    <a:pt x="872769" y="456399"/>
                  </a:lnTo>
                  <a:lnTo>
                    <a:pt x="866025" y="469430"/>
                  </a:lnTo>
                  <a:lnTo>
                    <a:pt x="854773" y="478523"/>
                  </a:lnTo>
                  <a:lnTo>
                    <a:pt x="839012" y="481939"/>
                  </a:lnTo>
                  <a:lnTo>
                    <a:pt x="829411" y="481939"/>
                  </a:lnTo>
                  <a:lnTo>
                    <a:pt x="824611" y="480745"/>
                  </a:lnTo>
                  <a:lnTo>
                    <a:pt x="824611" y="396227"/>
                  </a:lnTo>
                  <a:lnTo>
                    <a:pt x="827608" y="395617"/>
                  </a:lnTo>
                  <a:lnTo>
                    <a:pt x="831215" y="395020"/>
                  </a:lnTo>
                  <a:lnTo>
                    <a:pt x="834212" y="395020"/>
                  </a:lnTo>
                  <a:lnTo>
                    <a:pt x="849960" y="397090"/>
                  </a:lnTo>
                  <a:lnTo>
                    <a:pt x="862952" y="404393"/>
                  </a:lnTo>
                  <a:lnTo>
                    <a:pt x="871766" y="418541"/>
                  </a:lnTo>
                  <a:lnTo>
                    <a:pt x="875030" y="441185"/>
                  </a:lnTo>
                  <a:lnTo>
                    <a:pt x="875030" y="400608"/>
                  </a:lnTo>
                  <a:lnTo>
                    <a:pt x="865085" y="395020"/>
                  </a:lnTo>
                  <a:lnTo>
                    <a:pt x="862672" y="393674"/>
                  </a:lnTo>
                  <a:lnTo>
                    <a:pt x="843622" y="390829"/>
                  </a:lnTo>
                  <a:lnTo>
                    <a:pt x="839609" y="390232"/>
                  </a:lnTo>
                  <a:lnTo>
                    <a:pt x="833615" y="390232"/>
                  </a:lnTo>
                  <a:lnTo>
                    <a:pt x="825817" y="390829"/>
                  </a:lnTo>
                  <a:lnTo>
                    <a:pt x="808405" y="390829"/>
                  </a:lnTo>
                  <a:lnTo>
                    <a:pt x="798804" y="390232"/>
                  </a:lnTo>
                  <a:lnTo>
                    <a:pt x="794600" y="390232"/>
                  </a:lnTo>
                  <a:lnTo>
                    <a:pt x="794600" y="394423"/>
                  </a:lnTo>
                  <a:lnTo>
                    <a:pt x="801801" y="394423"/>
                  </a:lnTo>
                  <a:lnTo>
                    <a:pt x="807212" y="395020"/>
                  </a:lnTo>
                  <a:lnTo>
                    <a:pt x="807212" y="481939"/>
                  </a:lnTo>
                  <a:lnTo>
                    <a:pt x="801801" y="483146"/>
                  </a:lnTo>
                  <a:lnTo>
                    <a:pt x="794600" y="483146"/>
                  </a:lnTo>
                  <a:lnTo>
                    <a:pt x="794600" y="487337"/>
                  </a:lnTo>
                  <a:lnTo>
                    <a:pt x="798207" y="487337"/>
                  </a:lnTo>
                  <a:lnTo>
                    <a:pt x="808405" y="486740"/>
                  </a:lnTo>
                  <a:lnTo>
                    <a:pt x="837209" y="486740"/>
                  </a:lnTo>
                  <a:lnTo>
                    <a:pt x="843216" y="487337"/>
                  </a:lnTo>
                  <a:lnTo>
                    <a:pt x="846937" y="486740"/>
                  </a:lnTo>
                  <a:lnTo>
                    <a:pt x="863180" y="484124"/>
                  </a:lnTo>
                  <a:lnTo>
                    <a:pt x="866648" y="481939"/>
                  </a:lnTo>
                  <a:lnTo>
                    <a:pt x="879602" y="473773"/>
                  </a:lnTo>
                  <a:lnTo>
                    <a:pt x="890727" y="457911"/>
                  </a:lnTo>
                  <a:lnTo>
                    <a:pt x="894829" y="438188"/>
                  </a:lnTo>
                  <a:close/>
                </a:path>
                <a:path w="1981200" h="546100">
                  <a:moveTo>
                    <a:pt x="1010666" y="390232"/>
                  </a:moveTo>
                  <a:lnTo>
                    <a:pt x="1004062" y="390232"/>
                  </a:lnTo>
                  <a:lnTo>
                    <a:pt x="995654" y="390829"/>
                  </a:lnTo>
                  <a:lnTo>
                    <a:pt x="981849" y="390829"/>
                  </a:lnTo>
                  <a:lnTo>
                    <a:pt x="973455" y="390232"/>
                  </a:lnTo>
                  <a:lnTo>
                    <a:pt x="968044" y="390232"/>
                  </a:lnTo>
                  <a:lnTo>
                    <a:pt x="968044" y="394423"/>
                  </a:lnTo>
                  <a:lnTo>
                    <a:pt x="975245" y="394423"/>
                  </a:lnTo>
                  <a:lnTo>
                    <a:pt x="980059" y="395020"/>
                  </a:lnTo>
                  <a:lnTo>
                    <a:pt x="980059" y="481939"/>
                  </a:lnTo>
                  <a:lnTo>
                    <a:pt x="975245" y="483146"/>
                  </a:lnTo>
                  <a:lnTo>
                    <a:pt x="968044" y="483146"/>
                  </a:lnTo>
                  <a:lnTo>
                    <a:pt x="968044" y="487337"/>
                  </a:lnTo>
                  <a:lnTo>
                    <a:pt x="973455" y="487337"/>
                  </a:lnTo>
                  <a:lnTo>
                    <a:pt x="981849" y="486740"/>
                  </a:lnTo>
                  <a:lnTo>
                    <a:pt x="995654" y="486740"/>
                  </a:lnTo>
                  <a:lnTo>
                    <a:pt x="1004062" y="487337"/>
                  </a:lnTo>
                  <a:lnTo>
                    <a:pt x="1010666" y="487337"/>
                  </a:lnTo>
                  <a:lnTo>
                    <a:pt x="1010666" y="486740"/>
                  </a:lnTo>
                  <a:lnTo>
                    <a:pt x="1010666" y="483146"/>
                  </a:lnTo>
                  <a:lnTo>
                    <a:pt x="1003465" y="483146"/>
                  </a:lnTo>
                  <a:lnTo>
                    <a:pt x="998054" y="481939"/>
                  </a:lnTo>
                  <a:lnTo>
                    <a:pt x="998054" y="395020"/>
                  </a:lnTo>
                  <a:lnTo>
                    <a:pt x="1003465" y="394423"/>
                  </a:lnTo>
                  <a:lnTo>
                    <a:pt x="1010666" y="394423"/>
                  </a:lnTo>
                  <a:lnTo>
                    <a:pt x="1010666" y="390829"/>
                  </a:lnTo>
                  <a:lnTo>
                    <a:pt x="1010666" y="390232"/>
                  </a:lnTo>
                  <a:close/>
                </a:path>
                <a:path w="1981200" h="546100">
                  <a:moveTo>
                    <a:pt x="1040066" y="130670"/>
                  </a:moveTo>
                  <a:lnTo>
                    <a:pt x="1035862" y="130670"/>
                  </a:lnTo>
                  <a:lnTo>
                    <a:pt x="1035265" y="133667"/>
                  </a:lnTo>
                  <a:lnTo>
                    <a:pt x="1034072" y="137858"/>
                  </a:lnTo>
                  <a:lnTo>
                    <a:pt x="1029271" y="143852"/>
                  </a:lnTo>
                  <a:lnTo>
                    <a:pt x="1024470" y="147459"/>
                  </a:lnTo>
                  <a:lnTo>
                    <a:pt x="1011859" y="148653"/>
                  </a:lnTo>
                  <a:lnTo>
                    <a:pt x="999858" y="148653"/>
                  </a:lnTo>
                  <a:lnTo>
                    <a:pt x="995654" y="148056"/>
                  </a:lnTo>
                  <a:lnTo>
                    <a:pt x="991450" y="146253"/>
                  </a:lnTo>
                  <a:lnTo>
                    <a:pt x="991450" y="61734"/>
                  </a:lnTo>
                  <a:lnTo>
                    <a:pt x="1004658" y="61734"/>
                  </a:lnTo>
                  <a:lnTo>
                    <a:pt x="1004658" y="58140"/>
                  </a:lnTo>
                  <a:lnTo>
                    <a:pt x="1004658" y="57543"/>
                  </a:lnTo>
                  <a:lnTo>
                    <a:pt x="997458" y="57543"/>
                  </a:lnTo>
                  <a:lnTo>
                    <a:pt x="990854" y="58140"/>
                  </a:lnTo>
                  <a:lnTo>
                    <a:pt x="976452" y="58140"/>
                  </a:lnTo>
                  <a:lnTo>
                    <a:pt x="968654" y="57543"/>
                  </a:lnTo>
                  <a:lnTo>
                    <a:pt x="961453" y="57543"/>
                  </a:lnTo>
                  <a:lnTo>
                    <a:pt x="961453" y="61734"/>
                  </a:lnTo>
                  <a:lnTo>
                    <a:pt x="968654" y="61734"/>
                  </a:lnTo>
                  <a:lnTo>
                    <a:pt x="974051" y="62331"/>
                  </a:lnTo>
                  <a:lnTo>
                    <a:pt x="974051" y="149250"/>
                  </a:lnTo>
                  <a:lnTo>
                    <a:pt x="968654" y="149847"/>
                  </a:lnTo>
                  <a:lnTo>
                    <a:pt x="961453" y="149847"/>
                  </a:lnTo>
                  <a:lnTo>
                    <a:pt x="961453" y="154051"/>
                  </a:lnTo>
                  <a:lnTo>
                    <a:pt x="970800" y="153949"/>
                  </a:lnTo>
                  <a:lnTo>
                    <a:pt x="989050" y="153543"/>
                  </a:lnTo>
                  <a:lnTo>
                    <a:pt x="998054" y="153454"/>
                  </a:lnTo>
                  <a:lnTo>
                    <a:pt x="1007402" y="153543"/>
                  </a:lnTo>
                  <a:lnTo>
                    <a:pt x="1025652" y="153949"/>
                  </a:lnTo>
                  <a:lnTo>
                    <a:pt x="1034669" y="154051"/>
                  </a:lnTo>
                  <a:lnTo>
                    <a:pt x="1034808" y="153454"/>
                  </a:lnTo>
                  <a:lnTo>
                    <a:pt x="1035913" y="148653"/>
                  </a:lnTo>
                  <a:lnTo>
                    <a:pt x="1040066" y="130670"/>
                  </a:lnTo>
                  <a:close/>
                </a:path>
                <a:path w="1981200" h="546100">
                  <a:moveTo>
                    <a:pt x="1068273" y="269735"/>
                  </a:moveTo>
                  <a:lnTo>
                    <a:pt x="1064158" y="249859"/>
                  </a:lnTo>
                  <a:lnTo>
                    <a:pt x="1052893" y="234746"/>
                  </a:lnTo>
                  <a:lnTo>
                    <a:pt x="1049070" y="232562"/>
                  </a:lnTo>
                  <a:lnTo>
                    <a:pt x="1049070" y="272732"/>
                  </a:lnTo>
                  <a:lnTo>
                    <a:pt x="1047902" y="288175"/>
                  </a:lnTo>
                  <a:lnTo>
                    <a:pt x="1043292" y="302260"/>
                  </a:lnTo>
                  <a:lnTo>
                    <a:pt x="1033627" y="312521"/>
                  </a:lnTo>
                  <a:lnTo>
                    <a:pt x="1017257" y="316496"/>
                  </a:lnTo>
                  <a:lnTo>
                    <a:pt x="1002639" y="312445"/>
                  </a:lnTo>
                  <a:lnTo>
                    <a:pt x="992136" y="301663"/>
                  </a:lnTo>
                  <a:lnTo>
                    <a:pt x="985786" y="286143"/>
                  </a:lnTo>
                  <a:lnTo>
                    <a:pt x="983653" y="267944"/>
                  </a:lnTo>
                  <a:lnTo>
                    <a:pt x="985151" y="253822"/>
                  </a:lnTo>
                  <a:lnTo>
                    <a:pt x="990257" y="240893"/>
                  </a:lnTo>
                  <a:lnTo>
                    <a:pt x="999858" y="231444"/>
                  </a:lnTo>
                  <a:lnTo>
                    <a:pt x="1014857" y="227774"/>
                  </a:lnTo>
                  <a:lnTo>
                    <a:pt x="1030084" y="231940"/>
                  </a:lnTo>
                  <a:lnTo>
                    <a:pt x="1040739" y="242620"/>
                  </a:lnTo>
                  <a:lnTo>
                    <a:pt x="1047013" y="257111"/>
                  </a:lnTo>
                  <a:lnTo>
                    <a:pt x="1049070" y="272732"/>
                  </a:lnTo>
                  <a:lnTo>
                    <a:pt x="1049070" y="232562"/>
                  </a:lnTo>
                  <a:lnTo>
                    <a:pt x="1040714" y="227774"/>
                  </a:lnTo>
                  <a:lnTo>
                    <a:pt x="1036116" y="225145"/>
                  </a:lnTo>
                  <a:lnTo>
                    <a:pt x="1015466" y="221780"/>
                  </a:lnTo>
                  <a:lnTo>
                    <a:pt x="995248" y="225704"/>
                  </a:lnTo>
                  <a:lnTo>
                    <a:pt x="978852" y="236474"/>
                  </a:lnTo>
                  <a:lnTo>
                    <a:pt x="967867" y="252641"/>
                  </a:lnTo>
                  <a:lnTo>
                    <a:pt x="963853" y="272732"/>
                  </a:lnTo>
                  <a:lnTo>
                    <a:pt x="967867" y="293154"/>
                  </a:lnTo>
                  <a:lnTo>
                    <a:pt x="978928" y="308851"/>
                  </a:lnTo>
                  <a:lnTo>
                    <a:pt x="995502" y="318935"/>
                  </a:lnTo>
                  <a:lnTo>
                    <a:pt x="1016063" y="322491"/>
                  </a:lnTo>
                  <a:lnTo>
                    <a:pt x="1036624" y="318719"/>
                  </a:lnTo>
                  <a:lnTo>
                    <a:pt x="1040066" y="316496"/>
                  </a:lnTo>
                  <a:lnTo>
                    <a:pt x="1053198" y="308025"/>
                  </a:lnTo>
                  <a:lnTo>
                    <a:pt x="1064247" y="291388"/>
                  </a:lnTo>
                  <a:lnTo>
                    <a:pt x="1068273" y="269735"/>
                  </a:lnTo>
                  <a:close/>
                </a:path>
                <a:path w="1981200" h="546100">
                  <a:moveTo>
                    <a:pt x="1142098" y="459765"/>
                  </a:moveTo>
                  <a:lnTo>
                    <a:pt x="1135621" y="441375"/>
                  </a:lnTo>
                  <a:lnTo>
                    <a:pt x="1121384" y="431368"/>
                  </a:lnTo>
                  <a:lnTo>
                    <a:pt x="1107160" y="423265"/>
                  </a:lnTo>
                  <a:lnTo>
                    <a:pt x="1100683" y="410603"/>
                  </a:lnTo>
                  <a:lnTo>
                    <a:pt x="1100683" y="399821"/>
                  </a:lnTo>
                  <a:lnTo>
                    <a:pt x="1106690" y="393230"/>
                  </a:lnTo>
                  <a:lnTo>
                    <a:pt x="1127086" y="393230"/>
                  </a:lnTo>
                  <a:lnTo>
                    <a:pt x="1133094" y="401612"/>
                  </a:lnTo>
                  <a:lnTo>
                    <a:pt x="1133690" y="410603"/>
                  </a:lnTo>
                  <a:lnTo>
                    <a:pt x="1137894" y="410006"/>
                  </a:lnTo>
                  <a:lnTo>
                    <a:pt x="1136700" y="403415"/>
                  </a:lnTo>
                  <a:lnTo>
                    <a:pt x="1136091" y="396824"/>
                  </a:lnTo>
                  <a:lnTo>
                    <a:pt x="1136091" y="393230"/>
                  </a:lnTo>
                  <a:lnTo>
                    <a:pt x="1136091" y="390232"/>
                  </a:lnTo>
                  <a:lnTo>
                    <a:pt x="1131887" y="389623"/>
                  </a:lnTo>
                  <a:lnTo>
                    <a:pt x="1120495" y="388429"/>
                  </a:lnTo>
                  <a:lnTo>
                    <a:pt x="1116291" y="388429"/>
                  </a:lnTo>
                  <a:lnTo>
                    <a:pt x="1103909" y="390296"/>
                  </a:lnTo>
                  <a:lnTo>
                    <a:pt x="1094232" y="395770"/>
                  </a:lnTo>
                  <a:lnTo>
                    <a:pt x="1087932" y="404609"/>
                  </a:lnTo>
                  <a:lnTo>
                    <a:pt x="1085684" y="416598"/>
                  </a:lnTo>
                  <a:lnTo>
                    <a:pt x="1092060" y="435178"/>
                  </a:lnTo>
                  <a:lnTo>
                    <a:pt x="1106081" y="445147"/>
                  </a:lnTo>
                  <a:lnTo>
                    <a:pt x="1120114" y="453440"/>
                  </a:lnTo>
                  <a:lnTo>
                    <a:pt x="1126490" y="466953"/>
                  </a:lnTo>
                  <a:lnTo>
                    <a:pt x="1126490" y="477151"/>
                  </a:lnTo>
                  <a:lnTo>
                    <a:pt x="1118692" y="483146"/>
                  </a:lnTo>
                  <a:lnTo>
                    <a:pt x="1109687" y="483146"/>
                  </a:lnTo>
                  <a:lnTo>
                    <a:pt x="1100988" y="481355"/>
                  </a:lnTo>
                  <a:lnTo>
                    <a:pt x="1094613" y="476542"/>
                  </a:lnTo>
                  <a:lnTo>
                    <a:pt x="1090358" y="469480"/>
                  </a:lnTo>
                  <a:lnTo>
                    <a:pt x="1088085" y="460959"/>
                  </a:lnTo>
                  <a:lnTo>
                    <a:pt x="1083881" y="461556"/>
                  </a:lnTo>
                  <a:lnTo>
                    <a:pt x="1084478" y="468757"/>
                  </a:lnTo>
                  <a:lnTo>
                    <a:pt x="1085684" y="475945"/>
                  </a:lnTo>
                  <a:lnTo>
                    <a:pt x="1086281" y="483146"/>
                  </a:lnTo>
                  <a:lnTo>
                    <a:pt x="1100683" y="489140"/>
                  </a:lnTo>
                  <a:lnTo>
                    <a:pt x="1108481" y="489140"/>
                  </a:lnTo>
                  <a:lnTo>
                    <a:pt x="1121333" y="487248"/>
                  </a:lnTo>
                  <a:lnTo>
                    <a:pt x="1129182" y="483146"/>
                  </a:lnTo>
                  <a:lnTo>
                    <a:pt x="1132039" y="481647"/>
                  </a:lnTo>
                  <a:lnTo>
                    <a:pt x="1139380" y="472440"/>
                  </a:lnTo>
                  <a:lnTo>
                    <a:pt x="1142098" y="459765"/>
                  </a:lnTo>
                  <a:close/>
                </a:path>
                <a:path w="1981200" h="546100">
                  <a:moveTo>
                    <a:pt x="1207516" y="149847"/>
                  </a:moveTo>
                  <a:lnTo>
                    <a:pt x="1202105" y="149847"/>
                  </a:lnTo>
                  <a:lnTo>
                    <a:pt x="1199705" y="148653"/>
                  </a:lnTo>
                  <a:lnTo>
                    <a:pt x="1196111" y="140258"/>
                  </a:lnTo>
                  <a:lnTo>
                    <a:pt x="1192504" y="130670"/>
                  </a:lnTo>
                  <a:lnTo>
                    <a:pt x="1188758" y="119875"/>
                  </a:lnTo>
                  <a:lnTo>
                    <a:pt x="1186053" y="112090"/>
                  </a:lnTo>
                  <a:lnTo>
                    <a:pt x="1172514" y="73126"/>
                  </a:lnTo>
                  <a:lnTo>
                    <a:pt x="1167307" y="58140"/>
                  </a:lnTo>
                  <a:lnTo>
                    <a:pt x="1166698" y="56934"/>
                  </a:lnTo>
                  <a:lnTo>
                    <a:pt x="1166698" y="112090"/>
                  </a:lnTo>
                  <a:lnTo>
                    <a:pt x="1140891" y="112090"/>
                  </a:lnTo>
                  <a:lnTo>
                    <a:pt x="1153502" y="73126"/>
                  </a:lnTo>
                  <a:lnTo>
                    <a:pt x="1154099" y="73126"/>
                  </a:lnTo>
                  <a:lnTo>
                    <a:pt x="1166698" y="112090"/>
                  </a:lnTo>
                  <a:lnTo>
                    <a:pt x="1166698" y="56934"/>
                  </a:lnTo>
                  <a:lnTo>
                    <a:pt x="1166101" y="55740"/>
                  </a:lnTo>
                  <a:lnTo>
                    <a:pt x="1166101" y="54546"/>
                  </a:lnTo>
                  <a:lnTo>
                    <a:pt x="1165504" y="53936"/>
                  </a:lnTo>
                  <a:lnTo>
                    <a:pt x="1164297" y="53936"/>
                  </a:lnTo>
                  <a:lnTo>
                    <a:pt x="1163701" y="54546"/>
                  </a:lnTo>
                  <a:lnTo>
                    <a:pt x="1155293" y="58737"/>
                  </a:lnTo>
                  <a:lnTo>
                    <a:pt x="1151102" y="59931"/>
                  </a:lnTo>
                  <a:lnTo>
                    <a:pt x="1150493" y="65328"/>
                  </a:lnTo>
                  <a:lnTo>
                    <a:pt x="1147495" y="72529"/>
                  </a:lnTo>
                  <a:lnTo>
                    <a:pt x="1145692" y="77317"/>
                  </a:lnTo>
                  <a:lnTo>
                    <a:pt x="1123492" y="140855"/>
                  </a:lnTo>
                  <a:lnTo>
                    <a:pt x="1121689" y="146850"/>
                  </a:lnTo>
                  <a:lnTo>
                    <a:pt x="1116888" y="149847"/>
                  </a:lnTo>
                  <a:lnTo>
                    <a:pt x="1110881" y="149847"/>
                  </a:lnTo>
                  <a:lnTo>
                    <a:pt x="1110881" y="154051"/>
                  </a:lnTo>
                  <a:lnTo>
                    <a:pt x="1115695" y="154051"/>
                  </a:lnTo>
                  <a:lnTo>
                    <a:pt x="1121092" y="153454"/>
                  </a:lnTo>
                  <a:lnTo>
                    <a:pt x="1131290" y="153454"/>
                  </a:lnTo>
                  <a:lnTo>
                    <a:pt x="1137297" y="154051"/>
                  </a:lnTo>
                  <a:lnTo>
                    <a:pt x="1142695" y="154051"/>
                  </a:lnTo>
                  <a:lnTo>
                    <a:pt x="1142695" y="153454"/>
                  </a:lnTo>
                  <a:lnTo>
                    <a:pt x="1142695" y="149847"/>
                  </a:lnTo>
                  <a:lnTo>
                    <a:pt x="1136700" y="149847"/>
                  </a:lnTo>
                  <a:lnTo>
                    <a:pt x="1130693" y="149250"/>
                  </a:lnTo>
                  <a:lnTo>
                    <a:pt x="1130693" y="142659"/>
                  </a:lnTo>
                  <a:lnTo>
                    <a:pt x="1132497" y="139065"/>
                  </a:lnTo>
                  <a:lnTo>
                    <a:pt x="1133690" y="134264"/>
                  </a:lnTo>
                  <a:lnTo>
                    <a:pt x="1137894" y="119875"/>
                  </a:lnTo>
                  <a:lnTo>
                    <a:pt x="1169708" y="119875"/>
                  </a:lnTo>
                  <a:lnTo>
                    <a:pt x="1175105" y="136067"/>
                  </a:lnTo>
                  <a:lnTo>
                    <a:pt x="1176909" y="140258"/>
                  </a:lnTo>
                  <a:lnTo>
                    <a:pt x="1178102" y="144462"/>
                  </a:lnTo>
                  <a:lnTo>
                    <a:pt x="1178102" y="149250"/>
                  </a:lnTo>
                  <a:lnTo>
                    <a:pt x="1172705" y="149847"/>
                  </a:lnTo>
                  <a:lnTo>
                    <a:pt x="1167904" y="149847"/>
                  </a:lnTo>
                  <a:lnTo>
                    <a:pt x="1167904" y="154051"/>
                  </a:lnTo>
                  <a:lnTo>
                    <a:pt x="1175105" y="154051"/>
                  </a:lnTo>
                  <a:lnTo>
                    <a:pt x="1181709" y="153454"/>
                  </a:lnTo>
                  <a:lnTo>
                    <a:pt x="1195514" y="153454"/>
                  </a:lnTo>
                  <a:lnTo>
                    <a:pt x="1201508" y="154051"/>
                  </a:lnTo>
                  <a:lnTo>
                    <a:pt x="1207516" y="154051"/>
                  </a:lnTo>
                  <a:lnTo>
                    <a:pt x="1207516" y="153454"/>
                  </a:lnTo>
                  <a:lnTo>
                    <a:pt x="1207516" y="149847"/>
                  </a:lnTo>
                  <a:close/>
                </a:path>
                <a:path w="1981200" h="546100">
                  <a:moveTo>
                    <a:pt x="1221917" y="297319"/>
                  </a:moveTo>
                  <a:lnTo>
                    <a:pt x="1217714" y="297319"/>
                  </a:lnTo>
                  <a:lnTo>
                    <a:pt x="1217117" y="300316"/>
                  </a:lnTo>
                  <a:lnTo>
                    <a:pt x="1215910" y="303911"/>
                  </a:lnTo>
                  <a:lnTo>
                    <a:pt x="1213510" y="306908"/>
                  </a:lnTo>
                  <a:lnTo>
                    <a:pt x="1211110" y="310502"/>
                  </a:lnTo>
                  <a:lnTo>
                    <a:pt x="1205712" y="314096"/>
                  </a:lnTo>
                  <a:lnTo>
                    <a:pt x="1200315" y="314693"/>
                  </a:lnTo>
                  <a:lnTo>
                    <a:pt x="1193711" y="315302"/>
                  </a:lnTo>
                  <a:lnTo>
                    <a:pt x="1187704" y="315302"/>
                  </a:lnTo>
                  <a:lnTo>
                    <a:pt x="1181709" y="314693"/>
                  </a:lnTo>
                  <a:lnTo>
                    <a:pt x="1177505" y="314096"/>
                  </a:lnTo>
                  <a:lnTo>
                    <a:pt x="1173302" y="312305"/>
                  </a:lnTo>
                  <a:lnTo>
                    <a:pt x="1173302" y="228384"/>
                  </a:lnTo>
                  <a:lnTo>
                    <a:pt x="1177505" y="227774"/>
                  </a:lnTo>
                  <a:lnTo>
                    <a:pt x="1186510" y="227774"/>
                  </a:lnTo>
                  <a:lnTo>
                    <a:pt x="1186510" y="224180"/>
                  </a:lnTo>
                  <a:lnTo>
                    <a:pt x="1186510" y="223583"/>
                  </a:lnTo>
                  <a:lnTo>
                    <a:pt x="1179309" y="223583"/>
                  </a:lnTo>
                  <a:lnTo>
                    <a:pt x="1172108" y="224180"/>
                  </a:lnTo>
                  <a:lnTo>
                    <a:pt x="1157693" y="224180"/>
                  </a:lnTo>
                  <a:lnTo>
                    <a:pt x="1150493" y="223583"/>
                  </a:lnTo>
                  <a:lnTo>
                    <a:pt x="1143292" y="223583"/>
                  </a:lnTo>
                  <a:lnTo>
                    <a:pt x="1143292" y="227774"/>
                  </a:lnTo>
                  <a:lnTo>
                    <a:pt x="1150493" y="227774"/>
                  </a:lnTo>
                  <a:lnTo>
                    <a:pt x="1155903" y="228981"/>
                  </a:lnTo>
                  <a:lnTo>
                    <a:pt x="1155903" y="315899"/>
                  </a:lnTo>
                  <a:lnTo>
                    <a:pt x="1150493" y="316496"/>
                  </a:lnTo>
                  <a:lnTo>
                    <a:pt x="1143292" y="316496"/>
                  </a:lnTo>
                  <a:lnTo>
                    <a:pt x="1143292" y="320687"/>
                  </a:lnTo>
                  <a:lnTo>
                    <a:pt x="1152398" y="320598"/>
                  </a:lnTo>
                  <a:lnTo>
                    <a:pt x="1170813" y="320192"/>
                  </a:lnTo>
                  <a:lnTo>
                    <a:pt x="1179906" y="320090"/>
                  </a:lnTo>
                  <a:lnTo>
                    <a:pt x="1188999" y="320192"/>
                  </a:lnTo>
                  <a:lnTo>
                    <a:pt x="1207414" y="320598"/>
                  </a:lnTo>
                  <a:lnTo>
                    <a:pt x="1216520" y="320687"/>
                  </a:lnTo>
                  <a:lnTo>
                    <a:pt x="1216660" y="320090"/>
                  </a:lnTo>
                  <a:lnTo>
                    <a:pt x="1217764" y="315302"/>
                  </a:lnTo>
                  <a:lnTo>
                    <a:pt x="1221917" y="297319"/>
                  </a:lnTo>
                  <a:close/>
                </a:path>
                <a:path w="1981200" h="546100">
                  <a:moveTo>
                    <a:pt x="1311935" y="386626"/>
                  </a:moveTo>
                  <a:lnTo>
                    <a:pt x="1308938" y="386029"/>
                  </a:lnTo>
                  <a:lnTo>
                    <a:pt x="1308341" y="390232"/>
                  </a:lnTo>
                  <a:lnTo>
                    <a:pt x="1222514" y="390232"/>
                  </a:lnTo>
                  <a:lnTo>
                    <a:pt x="1221320" y="386029"/>
                  </a:lnTo>
                  <a:lnTo>
                    <a:pt x="1218311" y="386029"/>
                  </a:lnTo>
                  <a:lnTo>
                    <a:pt x="1218311" y="390232"/>
                  </a:lnTo>
                  <a:lnTo>
                    <a:pt x="1217803" y="393827"/>
                  </a:lnTo>
                  <a:lnTo>
                    <a:pt x="1217218" y="397421"/>
                  </a:lnTo>
                  <a:lnTo>
                    <a:pt x="1216596" y="401612"/>
                  </a:lnTo>
                  <a:lnTo>
                    <a:pt x="1216012" y="405218"/>
                  </a:lnTo>
                  <a:lnTo>
                    <a:pt x="1215313" y="410006"/>
                  </a:lnTo>
                  <a:lnTo>
                    <a:pt x="1219517" y="410006"/>
                  </a:lnTo>
                  <a:lnTo>
                    <a:pt x="1221917" y="399821"/>
                  </a:lnTo>
                  <a:lnTo>
                    <a:pt x="1221917" y="397421"/>
                  </a:lnTo>
                  <a:lnTo>
                    <a:pt x="1255522" y="397421"/>
                  </a:lnTo>
                  <a:lnTo>
                    <a:pt x="1255522" y="481939"/>
                  </a:lnTo>
                  <a:lnTo>
                    <a:pt x="1251331" y="483146"/>
                  </a:lnTo>
                  <a:lnTo>
                    <a:pt x="1241120" y="483146"/>
                  </a:lnTo>
                  <a:lnTo>
                    <a:pt x="1241120" y="487337"/>
                  </a:lnTo>
                  <a:lnTo>
                    <a:pt x="1246517" y="487337"/>
                  </a:lnTo>
                  <a:lnTo>
                    <a:pt x="1256131" y="486740"/>
                  </a:lnTo>
                  <a:lnTo>
                    <a:pt x="1272324" y="486740"/>
                  </a:lnTo>
                  <a:lnTo>
                    <a:pt x="1281938" y="487337"/>
                  </a:lnTo>
                  <a:lnTo>
                    <a:pt x="1287335" y="487337"/>
                  </a:lnTo>
                  <a:lnTo>
                    <a:pt x="1287335" y="486740"/>
                  </a:lnTo>
                  <a:lnTo>
                    <a:pt x="1287335" y="483146"/>
                  </a:lnTo>
                  <a:lnTo>
                    <a:pt x="1277734" y="483146"/>
                  </a:lnTo>
                  <a:lnTo>
                    <a:pt x="1272933" y="481342"/>
                  </a:lnTo>
                  <a:lnTo>
                    <a:pt x="1272933" y="397421"/>
                  </a:lnTo>
                  <a:lnTo>
                    <a:pt x="1305344" y="397421"/>
                  </a:lnTo>
                  <a:lnTo>
                    <a:pt x="1305941" y="405218"/>
                  </a:lnTo>
                  <a:lnTo>
                    <a:pt x="1305941" y="410603"/>
                  </a:lnTo>
                  <a:lnTo>
                    <a:pt x="1310144" y="408813"/>
                  </a:lnTo>
                  <a:lnTo>
                    <a:pt x="1310144" y="401612"/>
                  </a:lnTo>
                  <a:lnTo>
                    <a:pt x="1310830" y="397421"/>
                  </a:lnTo>
                  <a:lnTo>
                    <a:pt x="1311249" y="394423"/>
                  </a:lnTo>
                  <a:lnTo>
                    <a:pt x="1311338" y="390232"/>
                  </a:lnTo>
                  <a:lnTo>
                    <a:pt x="1311935" y="386626"/>
                  </a:lnTo>
                  <a:close/>
                </a:path>
                <a:path w="1981200" h="546100">
                  <a:moveTo>
                    <a:pt x="1372552" y="297319"/>
                  </a:moveTo>
                  <a:lnTo>
                    <a:pt x="1368361" y="297319"/>
                  </a:lnTo>
                  <a:lnTo>
                    <a:pt x="1367751" y="300316"/>
                  </a:lnTo>
                  <a:lnTo>
                    <a:pt x="1366558" y="303911"/>
                  </a:lnTo>
                  <a:lnTo>
                    <a:pt x="1364157" y="306908"/>
                  </a:lnTo>
                  <a:lnTo>
                    <a:pt x="1361757" y="310502"/>
                  </a:lnTo>
                  <a:lnTo>
                    <a:pt x="1356956" y="314096"/>
                  </a:lnTo>
                  <a:lnTo>
                    <a:pt x="1344345" y="315302"/>
                  </a:lnTo>
                  <a:lnTo>
                    <a:pt x="1338351" y="315302"/>
                  </a:lnTo>
                  <a:lnTo>
                    <a:pt x="1332344" y="314693"/>
                  </a:lnTo>
                  <a:lnTo>
                    <a:pt x="1328140" y="314096"/>
                  </a:lnTo>
                  <a:lnTo>
                    <a:pt x="1323949" y="312305"/>
                  </a:lnTo>
                  <a:lnTo>
                    <a:pt x="1323949" y="228384"/>
                  </a:lnTo>
                  <a:lnTo>
                    <a:pt x="1328140" y="227774"/>
                  </a:lnTo>
                  <a:lnTo>
                    <a:pt x="1337144" y="227774"/>
                  </a:lnTo>
                  <a:lnTo>
                    <a:pt x="1337144" y="224180"/>
                  </a:lnTo>
                  <a:lnTo>
                    <a:pt x="1337144" y="223583"/>
                  </a:lnTo>
                  <a:lnTo>
                    <a:pt x="1329944" y="223583"/>
                  </a:lnTo>
                  <a:lnTo>
                    <a:pt x="1323340" y="224180"/>
                  </a:lnTo>
                  <a:lnTo>
                    <a:pt x="1308938" y="224180"/>
                  </a:lnTo>
                  <a:lnTo>
                    <a:pt x="1301737" y="223583"/>
                  </a:lnTo>
                  <a:lnTo>
                    <a:pt x="1293939" y="223583"/>
                  </a:lnTo>
                  <a:lnTo>
                    <a:pt x="1293939" y="227774"/>
                  </a:lnTo>
                  <a:lnTo>
                    <a:pt x="1301140" y="227774"/>
                  </a:lnTo>
                  <a:lnTo>
                    <a:pt x="1306537" y="228981"/>
                  </a:lnTo>
                  <a:lnTo>
                    <a:pt x="1306537" y="315899"/>
                  </a:lnTo>
                  <a:lnTo>
                    <a:pt x="1301140" y="316496"/>
                  </a:lnTo>
                  <a:lnTo>
                    <a:pt x="1293939" y="316496"/>
                  </a:lnTo>
                  <a:lnTo>
                    <a:pt x="1293939" y="320687"/>
                  </a:lnTo>
                  <a:lnTo>
                    <a:pt x="1303286" y="320598"/>
                  </a:lnTo>
                  <a:lnTo>
                    <a:pt x="1321536" y="320192"/>
                  </a:lnTo>
                  <a:lnTo>
                    <a:pt x="1330540" y="320090"/>
                  </a:lnTo>
                  <a:lnTo>
                    <a:pt x="1339900" y="320192"/>
                  </a:lnTo>
                  <a:lnTo>
                    <a:pt x="1358138" y="320598"/>
                  </a:lnTo>
                  <a:lnTo>
                    <a:pt x="1367155" y="320687"/>
                  </a:lnTo>
                  <a:lnTo>
                    <a:pt x="1367294" y="320090"/>
                  </a:lnTo>
                  <a:lnTo>
                    <a:pt x="1368399" y="315302"/>
                  </a:lnTo>
                  <a:lnTo>
                    <a:pt x="1372552" y="297319"/>
                  </a:lnTo>
                  <a:close/>
                </a:path>
                <a:path w="1981200" h="546100">
                  <a:moveTo>
                    <a:pt x="1412163" y="149847"/>
                  </a:moveTo>
                  <a:lnTo>
                    <a:pt x="1403769" y="149847"/>
                  </a:lnTo>
                  <a:lnTo>
                    <a:pt x="1400162" y="149250"/>
                  </a:lnTo>
                  <a:lnTo>
                    <a:pt x="1394167" y="78524"/>
                  </a:lnTo>
                  <a:lnTo>
                    <a:pt x="1394167" y="75526"/>
                  </a:lnTo>
                  <a:lnTo>
                    <a:pt x="1393558" y="71323"/>
                  </a:lnTo>
                  <a:lnTo>
                    <a:pt x="1393558" y="67729"/>
                  </a:lnTo>
                  <a:lnTo>
                    <a:pt x="1394167" y="61734"/>
                  </a:lnTo>
                  <a:lnTo>
                    <a:pt x="1407960" y="61734"/>
                  </a:lnTo>
                  <a:lnTo>
                    <a:pt x="1407960" y="58140"/>
                  </a:lnTo>
                  <a:lnTo>
                    <a:pt x="1407960" y="57543"/>
                  </a:lnTo>
                  <a:lnTo>
                    <a:pt x="1403159" y="57543"/>
                  </a:lnTo>
                  <a:lnTo>
                    <a:pt x="1397762" y="58140"/>
                  </a:lnTo>
                  <a:lnTo>
                    <a:pt x="1388160" y="58140"/>
                  </a:lnTo>
                  <a:lnTo>
                    <a:pt x="1383360" y="57543"/>
                  </a:lnTo>
                  <a:lnTo>
                    <a:pt x="1379156" y="57543"/>
                  </a:lnTo>
                  <a:lnTo>
                    <a:pt x="1346149" y="130073"/>
                  </a:lnTo>
                  <a:lnTo>
                    <a:pt x="1323657" y="79717"/>
                  </a:lnTo>
                  <a:lnTo>
                    <a:pt x="1314005" y="58140"/>
                  </a:lnTo>
                  <a:lnTo>
                    <a:pt x="1313738" y="57543"/>
                  </a:lnTo>
                  <a:lnTo>
                    <a:pt x="1309535" y="57543"/>
                  </a:lnTo>
                  <a:lnTo>
                    <a:pt x="1305344" y="58140"/>
                  </a:lnTo>
                  <a:lnTo>
                    <a:pt x="1295133" y="58140"/>
                  </a:lnTo>
                  <a:lnTo>
                    <a:pt x="1289735" y="57543"/>
                  </a:lnTo>
                  <a:lnTo>
                    <a:pt x="1284338" y="57543"/>
                  </a:lnTo>
                  <a:lnTo>
                    <a:pt x="1284338" y="61734"/>
                  </a:lnTo>
                  <a:lnTo>
                    <a:pt x="1292136" y="61734"/>
                  </a:lnTo>
                  <a:lnTo>
                    <a:pt x="1298143" y="64135"/>
                  </a:lnTo>
                  <a:lnTo>
                    <a:pt x="1298054" y="78524"/>
                  </a:lnTo>
                  <a:lnTo>
                    <a:pt x="1297533" y="86309"/>
                  </a:lnTo>
                  <a:lnTo>
                    <a:pt x="1296339" y="96507"/>
                  </a:lnTo>
                  <a:lnTo>
                    <a:pt x="1292136" y="134861"/>
                  </a:lnTo>
                  <a:lnTo>
                    <a:pt x="1290929" y="145059"/>
                  </a:lnTo>
                  <a:lnTo>
                    <a:pt x="1290332" y="149847"/>
                  </a:lnTo>
                  <a:lnTo>
                    <a:pt x="1277734" y="149847"/>
                  </a:lnTo>
                  <a:lnTo>
                    <a:pt x="1277734" y="154051"/>
                  </a:lnTo>
                  <a:lnTo>
                    <a:pt x="1283131" y="154051"/>
                  </a:lnTo>
                  <a:lnTo>
                    <a:pt x="1288529" y="153454"/>
                  </a:lnTo>
                  <a:lnTo>
                    <a:pt x="1299933" y="153454"/>
                  </a:lnTo>
                  <a:lnTo>
                    <a:pt x="1306537" y="154051"/>
                  </a:lnTo>
                  <a:lnTo>
                    <a:pt x="1313141" y="154051"/>
                  </a:lnTo>
                  <a:lnTo>
                    <a:pt x="1313141" y="153454"/>
                  </a:lnTo>
                  <a:lnTo>
                    <a:pt x="1313141" y="149847"/>
                  </a:lnTo>
                  <a:lnTo>
                    <a:pt x="1304137" y="149847"/>
                  </a:lnTo>
                  <a:lnTo>
                    <a:pt x="1300543" y="147459"/>
                  </a:lnTo>
                  <a:lnTo>
                    <a:pt x="1299337" y="145059"/>
                  </a:lnTo>
                  <a:lnTo>
                    <a:pt x="1299337" y="140855"/>
                  </a:lnTo>
                  <a:lnTo>
                    <a:pt x="1304137" y="79717"/>
                  </a:lnTo>
                  <a:lnTo>
                    <a:pt x="1337741" y="156451"/>
                  </a:lnTo>
                  <a:lnTo>
                    <a:pt x="1341348" y="156451"/>
                  </a:lnTo>
                  <a:lnTo>
                    <a:pt x="1353337" y="130073"/>
                  </a:lnTo>
                  <a:lnTo>
                    <a:pt x="1376756" y="78524"/>
                  </a:lnTo>
                  <a:lnTo>
                    <a:pt x="1380959" y="136664"/>
                  </a:lnTo>
                  <a:lnTo>
                    <a:pt x="1380959" y="149847"/>
                  </a:lnTo>
                  <a:lnTo>
                    <a:pt x="1368958" y="149847"/>
                  </a:lnTo>
                  <a:lnTo>
                    <a:pt x="1368958" y="154051"/>
                  </a:lnTo>
                  <a:lnTo>
                    <a:pt x="1376756" y="154051"/>
                  </a:lnTo>
                  <a:lnTo>
                    <a:pt x="1384554" y="153454"/>
                  </a:lnTo>
                  <a:lnTo>
                    <a:pt x="1398358" y="153454"/>
                  </a:lnTo>
                  <a:lnTo>
                    <a:pt x="1405559" y="154051"/>
                  </a:lnTo>
                  <a:lnTo>
                    <a:pt x="1412163" y="154051"/>
                  </a:lnTo>
                  <a:lnTo>
                    <a:pt x="1412163" y="153454"/>
                  </a:lnTo>
                  <a:lnTo>
                    <a:pt x="1412163" y="149847"/>
                  </a:lnTo>
                  <a:close/>
                </a:path>
                <a:path w="1981200" h="546100">
                  <a:moveTo>
                    <a:pt x="1478191" y="483146"/>
                  </a:moveTo>
                  <a:lnTo>
                    <a:pt x="1443316" y="442379"/>
                  </a:lnTo>
                  <a:lnTo>
                    <a:pt x="1440980" y="438785"/>
                  </a:lnTo>
                  <a:lnTo>
                    <a:pt x="1444599" y="436981"/>
                  </a:lnTo>
                  <a:lnTo>
                    <a:pt x="1448536" y="435038"/>
                  </a:lnTo>
                  <a:lnTo>
                    <a:pt x="1454632" y="429945"/>
                  </a:lnTo>
                  <a:lnTo>
                    <a:pt x="1458696" y="423265"/>
                  </a:lnTo>
                  <a:lnTo>
                    <a:pt x="1460182" y="414807"/>
                  </a:lnTo>
                  <a:lnTo>
                    <a:pt x="1457464" y="402615"/>
                  </a:lnTo>
                  <a:lnTo>
                    <a:pt x="1450200" y="395097"/>
                  </a:lnTo>
                  <a:lnTo>
                    <a:pt x="1449997" y="395020"/>
                  </a:lnTo>
                  <a:lnTo>
                    <a:pt x="1441577" y="391985"/>
                  </a:lnTo>
                  <a:lnTo>
                    <a:pt x="1441577" y="415404"/>
                  </a:lnTo>
                  <a:lnTo>
                    <a:pt x="1440141" y="425602"/>
                  </a:lnTo>
                  <a:lnTo>
                    <a:pt x="1435950" y="432257"/>
                  </a:lnTo>
                  <a:lnTo>
                    <a:pt x="1429169" y="435889"/>
                  </a:lnTo>
                  <a:lnTo>
                    <a:pt x="1419974" y="436981"/>
                  </a:lnTo>
                  <a:lnTo>
                    <a:pt x="1413370" y="436981"/>
                  </a:lnTo>
                  <a:lnTo>
                    <a:pt x="1413370" y="395617"/>
                  </a:lnTo>
                  <a:lnTo>
                    <a:pt x="1415173" y="395617"/>
                  </a:lnTo>
                  <a:lnTo>
                    <a:pt x="1416964" y="395020"/>
                  </a:lnTo>
                  <a:lnTo>
                    <a:pt x="1421168" y="395020"/>
                  </a:lnTo>
                  <a:lnTo>
                    <a:pt x="1429677" y="396519"/>
                  </a:lnTo>
                  <a:lnTo>
                    <a:pt x="1436103" y="400723"/>
                  </a:lnTo>
                  <a:lnTo>
                    <a:pt x="1440154" y="407162"/>
                  </a:lnTo>
                  <a:lnTo>
                    <a:pt x="1441577" y="415404"/>
                  </a:lnTo>
                  <a:lnTo>
                    <a:pt x="1441577" y="391985"/>
                  </a:lnTo>
                  <a:lnTo>
                    <a:pt x="1439672" y="391287"/>
                  </a:lnTo>
                  <a:lnTo>
                    <a:pt x="1434249" y="390829"/>
                  </a:lnTo>
                  <a:lnTo>
                    <a:pt x="1427175" y="390232"/>
                  </a:lnTo>
                  <a:lnTo>
                    <a:pt x="1419364" y="390232"/>
                  </a:lnTo>
                  <a:lnTo>
                    <a:pt x="1412773" y="390829"/>
                  </a:lnTo>
                  <a:lnTo>
                    <a:pt x="1395958" y="390829"/>
                  </a:lnTo>
                  <a:lnTo>
                    <a:pt x="1387563" y="390232"/>
                  </a:lnTo>
                  <a:lnTo>
                    <a:pt x="1383360" y="390232"/>
                  </a:lnTo>
                  <a:lnTo>
                    <a:pt x="1383360" y="394423"/>
                  </a:lnTo>
                  <a:lnTo>
                    <a:pt x="1389964" y="394423"/>
                  </a:lnTo>
                  <a:lnTo>
                    <a:pt x="1395361" y="395020"/>
                  </a:lnTo>
                  <a:lnTo>
                    <a:pt x="1395361" y="480745"/>
                  </a:lnTo>
                  <a:lnTo>
                    <a:pt x="1390561" y="483146"/>
                  </a:lnTo>
                  <a:lnTo>
                    <a:pt x="1383360" y="483146"/>
                  </a:lnTo>
                  <a:lnTo>
                    <a:pt x="1383360" y="487337"/>
                  </a:lnTo>
                  <a:lnTo>
                    <a:pt x="1389964" y="487337"/>
                  </a:lnTo>
                  <a:lnTo>
                    <a:pt x="1396568" y="486740"/>
                  </a:lnTo>
                  <a:lnTo>
                    <a:pt x="1410970" y="486740"/>
                  </a:lnTo>
                  <a:lnTo>
                    <a:pt x="1419364" y="487337"/>
                  </a:lnTo>
                  <a:lnTo>
                    <a:pt x="1427175" y="487337"/>
                  </a:lnTo>
                  <a:lnTo>
                    <a:pt x="1427175" y="486740"/>
                  </a:lnTo>
                  <a:lnTo>
                    <a:pt x="1427175" y="483146"/>
                  </a:lnTo>
                  <a:lnTo>
                    <a:pt x="1418170" y="483146"/>
                  </a:lnTo>
                  <a:lnTo>
                    <a:pt x="1413370" y="482536"/>
                  </a:lnTo>
                  <a:lnTo>
                    <a:pt x="1413370" y="442379"/>
                  </a:lnTo>
                  <a:lnTo>
                    <a:pt x="1422374" y="442379"/>
                  </a:lnTo>
                  <a:lnTo>
                    <a:pt x="1429143" y="453948"/>
                  </a:lnTo>
                  <a:lnTo>
                    <a:pt x="1436103" y="465302"/>
                  </a:lnTo>
                  <a:lnTo>
                    <a:pt x="1443380" y="476427"/>
                  </a:lnTo>
                  <a:lnTo>
                    <a:pt x="1451178" y="487337"/>
                  </a:lnTo>
                  <a:lnTo>
                    <a:pt x="1455381" y="487337"/>
                  </a:lnTo>
                  <a:lnTo>
                    <a:pt x="1460182" y="486740"/>
                  </a:lnTo>
                  <a:lnTo>
                    <a:pt x="1469186" y="486740"/>
                  </a:lnTo>
                  <a:lnTo>
                    <a:pt x="1473377" y="487337"/>
                  </a:lnTo>
                  <a:lnTo>
                    <a:pt x="1478191" y="487337"/>
                  </a:lnTo>
                  <a:lnTo>
                    <a:pt x="1478191" y="486740"/>
                  </a:lnTo>
                  <a:lnTo>
                    <a:pt x="1478191" y="483146"/>
                  </a:lnTo>
                  <a:close/>
                </a:path>
                <a:path w="1981200" h="546100">
                  <a:moveTo>
                    <a:pt x="1523199" y="298513"/>
                  </a:moveTo>
                  <a:lnTo>
                    <a:pt x="1519593" y="297916"/>
                  </a:lnTo>
                  <a:lnTo>
                    <a:pt x="1515783" y="307111"/>
                  </a:lnTo>
                  <a:lnTo>
                    <a:pt x="1510220" y="312153"/>
                  </a:lnTo>
                  <a:lnTo>
                    <a:pt x="1502295" y="314261"/>
                  </a:lnTo>
                  <a:lnTo>
                    <a:pt x="1491386" y="314693"/>
                  </a:lnTo>
                  <a:lnTo>
                    <a:pt x="1474584" y="314693"/>
                  </a:lnTo>
                  <a:lnTo>
                    <a:pt x="1474584" y="273342"/>
                  </a:lnTo>
                  <a:lnTo>
                    <a:pt x="1500390" y="273342"/>
                  </a:lnTo>
                  <a:lnTo>
                    <a:pt x="1500987" y="278726"/>
                  </a:lnTo>
                  <a:lnTo>
                    <a:pt x="1501597" y="287121"/>
                  </a:lnTo>
                  <a:lnTo>
                    <a:pt x="1505788" y="285927"/>
                  </a:lnTo>
                  <a:lnTo>
                    <a:pt x="1505788" y="273342"/>
                  </a:lnTo>
                  <a:lnTo>
                    <a:pt x="1505788" y="266141"/>
                  </a:lnTo>
                  <a:lnTo>
                    <a:pt x="1505788" y="254152"/>
                  </a:lnTo>
                  <a:lnTo>
                    <a:pt x="1501597" y="254152"/>
                  </a:lnTo>
                  <a:lnTo>
                    <a:pt x="1500987" y="261353"/>
                  </a:lnTo>
                  <a:lnTo>
                    <a:pt x="1499184" y="266141"/>
                  </a:lnTo>
                  <a:lnTo>
                    <a:pt x="1474584" y="266141"/>
                  </a:lnTo>
                  <a:lnTo>
                    <a:pt x="1474584" y="230174"/>
                  </a:lnTo>
                  <a:lnTo>
                    <a:pt x="1508188" y="230174"/>
                  </a:lnTo>
                  <a:lnTo>
                    <a:pt x="1509991" y="237375"/>
                  </a:lnTo>
                  <a:lnTo>
                    <a:pt x="1510588" y="246367"/>
                  </a:lnTo>
                  <a:lnTo>
                    <a:pt x="1514792" y="245160"/>
                  </a:lnTo>
                  <a:lnTo>
                    <a:pt x="1514195" y="239166"/>
                  </a:lnTo>
                  <a:lnTo>
                    <a:pt x="1514195" y="230174"/>
                  </a:lnTo>
                  <a:lnTo>
                    <a:pt x="1514195" y="224180"/>
                  </a:lnTo>
                  <a:lnTo>
                    <a:pt x="1514195" y="223583"/>
                  </a:lnTo>
                  <a:lnTo>
                    <a:pt x="1506550" y="223672"/>
                  </a:lnTo>
                  <a:lnTo>
                    <a:pt x="1488109" y="224091"/>
                  </a:lnTo>
                  <a:lnTo>
                    <a:pt x="1478788" y="224180"/>
                  </a:lnTo>
                  <a:lnTo>
                    <a:pt x="1469809" y="224091"/>
                  </a:lnTo>
                  <a:lnTo>
                    <a:pt x="1451864" y="223672"/>
                  </a:lnTo>
                  <a:lnTo>
                    <a:pt x="1444574" y="223583"/>
                  </a:lnTo>
                  <a:lnTo>
                    <a:pt x="1444574" y="227774"/>
                  </a:lnTo>
                  <a:lnTo>
                    <a:pt x="1451178" y="227774"/>
                  </a:lnTo>
                  <a:lnTo>
                    <a:pt x="1456575" y="228981"/>
                  </a:lnTo>
                  <a:lnTo>
                    <a:pt x="1456575" y="315899"/>
                  </a:lnTo>
                  <a:lnTo>
                    <a:pt x="1451178" y="316496"/>
                  </a:lnTo>
                  <a:lnTo>
                    <a:pt x="1444574" y="316496"/>
                  </a:lnTo>
                  <a:lnTo>
                    <a:pt x="1444574" y="320687"/>
                  </a:lnTo>
                  <a:lnTo>
                    <a:pt x="1471244" y="320192"/>
                  </a:lnTo>
                  <a:lnTo>
                    <a:pt x="1481188" y="320090"/>
                  </a:lnTo>
                  <a:lnTo>
                    <a:pt x="1491132" y="320192"/>
                  </a:lnTo>
                  <a:lnTo>
                    <a:pt x="1518399" y="320687"/>
                  </a:lnTo>
                  <a:lnTo>
                    <a:pt x="1518500" y="320090"/>
                  </a:lnTo>
                  <a:lnTo>
                    <a:pt x="1519389" y="314693"/>
                  </a:lnTo>
                  <a:lnTo>
                    <a:pt x="1519593" y="313499"/>
                  </a:lnTo>
                  <a:lnTo>
                    <a:pt x="1521396" y="305701"/>
                  </a:lnTo>
                  <a:lnTo>
                    <a:pt x="1523199" y="298513"/>
                  </a:lnTo>
                  <a:close/>
                </a:path>
                <a:path w="1981200" h="546100">
                  <a:moveTo>
                    <a:pt x="1590408" y="390232"/>
                  </a:moveTo>
                  <a:lnTo>
                    <a:pt x="1583817" y="390232"/>
                  </a:lnTo>
                  <a:lnTo>
                    <a:pt x="1575409" y="390829"/>
                  </a:lnTo>
                  <a:lnTo>
                    <a:pt x="1561604" y="390829"/>
                  </a:lnTo>
                  <a:lnTo>
                    <a:pt x="1553210" y="390232"/>
                  </a:lnTo>
                  <a:lnTo>
                    <a:pt x="1547799" y="390232"/>
                  </a:lnTo>
                  <a:lnTo>
                    <a:pt x="1547799" y="394423"/>
                  </a:lnTo>
                  <a:lnTo>
                    <a:pt x="1555000" y="394423"/>
                  </a:lnTo>
                  <a:lnTo>
                    <a:pt x="1560410" y="395020"/>
                  </a:lnTo>
                  <a:lnTo>
                    <a:pt x="1560410" y="481939"/>
                  </a:lnTo>
                  <a:lnTo>
                    <a:pt x="1555000" y="483146"/>
                  </a:lnTo>
                  <a:lnTo>
                    <a:pt x="1547799" y="483146"/>
                  </a:lnTo>
                  <a:lnTo>
                    <a:pt x="1547799" y="487337"/>
                  </a:lnTo>
                  <a:lnTo>
                    <a:pt x="1553210" y="487337"/>
                  </a:lnTo>
                  <a:lnTo>
                    <a:pt x="1561604" y="486740"/>
                  </a:lnTo>
                  <a:lnTo>
                    <a:pt x="1575409" y="486740"/>
                  </a:lnTo>
                  <a:lnTo>
                    <a:pt x="1583817" y="487337"/>
                  </a:lnTo>
                  <a:lnTo>
                    <a:pt x="1590408" y="487337"/>
                  </a:lnTo>
                  <a:lnTo>
                    <a:pt x="1590408" y="486740"/>
                  </a:lnTo>
                  <a:lnTo>
                    <a:pt x="1590408" y="483146"/>
                  </a:lnTo>
                  <a:lnTo>
                    <a:pt x="1583207" y="483146"/>
                  </a:lnTo>
                  <a:lnTo>
                    <a:pt x="1578406" y="481939"/>
                  </a:lnTo>
                  <a:lnTo>
                    <a:pt x="1578406" y="395020"/>
                  </a:lnTo>
                  <a:lnTo>
                    <a:pt x="1583207" y="394423"/>
                  </a:lnTo>
                  <a:lnTo>
                    <a:pt x="1590408" y="394423"/>
                  </a:lnTo>
                  <a:lnTo>
                    <a:pt x="1590408" y="390829"/>
                  </a:lnTo>
                  <a:lnTo>
                    <a:pt x="1590408" y="390232"/>
                  </a:lnTo>
                  <a:close/>
                </a:path>
                <a:path w="1981200" h="546100">
                  <a:moveTo>
                    <a:pt x="1590408" y="103098"/>
                  </a:moveTo>
                  <a:lnTo>
                    <a:pt x="1586204" y="83210"/>
                  </a:lnTo>
                  <a:lnTo>
                    <a:pt x="1574736" y="68110"/>
                  </a:lnTo>
                  <a:lnTo>
                    <a:pt x="1570609" y="65786"/>
                  </a:lnTo>
                  <a:lnTo>
                    <a:pt x="1570609" y="106095"/>
                  </a:lnTo>
                  <a:lnTo>
                    <a:pt x="1569440" y="121627"/>
                  </a:lnTo>
                  <a:lnTo>
                    <a:pt x="1564906" y="135915"/>
                  </a:lnTo>
                  <a:lnTo>
                    <a:pt x="1555419" y="146392"/>
                  </a:lnTo>
                  <a:lnTo>
                    <a:pt x="1539405" y="150456"/>
                  </a:lnTo>
                  <a:lnTo>
                    <a:pt x="1524431" y="146316"/>
                  </a:lnTo>
                  <a:lnTo>
                    <a:pt x="1513738" y="135394"/>
                  </a:lnTo>
                  <a:lnTo>
                    <a:pt x="1507324" y="119849"/>
                  </a:lnTo>
                  <a:lnTo>
                    <a:pt x="1505191" y="101892"/>
                  </a:lnTo>
                  <a:lnTo>
                    <a:pt x="1506702" y="87782"/>
                  </a:lnTo>
                  <a:lnTo>
                    <a:pt x="1511871" y="74853"/>
                  </a:lnTo>
                  <a:lnTo>
                    <a:pt x="1521650" y="65392"/>
                  </a:lnTo>
                  <a:lnTo>
                    <a:pt x="1537004" y="61734"/>
                  </a:lnTo>
                  <a:lnTo>
                    <a:pt x="1551876" y="65887"/>
                  </a:lnTo>
                  <a:lnTo>
                    <a:pt x="1562354" y="76492"/>
                  </a:lnTo>
                  <a:lnTo>
                    <a:pt x="1568564" y="90817"/>
                  </a:lnTo>
                  <a:lnTo>
                    <a:pt x="1570609" y="106095"/>
                  </a:lnTo>
                  <a:lnTo>
                    <a:pt x="1570609" y="65786"/>
                  </a:lnTo>
                  <a:lnTo>
                    <a:pt x="1563471" y="61734"/>
                  </a:lnTo>
                  <a:lnTo>
                    <a:pt x="1557756" y="58508"/>
                  </a:lnTo>
                  <a:lnTo>
                    <a:pt x="1537004" y="55143"/>
                  </a:lnTo>
                  <a:lnTo>
                    <a:pt x="1516875" y="59156"/>
                  </a:lnTo>
                  <a:lnTo>
                    <a:pt x="1500695" y="70129"/>
                  </a:lnTo>
                  <a:lnTo>
                    <a:pt x="1489900" y="86499"/>
                  </a:lnTo>
                  <a:lnTo>
                    <a:pt x="1485988" y="106692"/>
                  </a:lnTo>
                  <a:lnTo>
                    <a:pt x="1489913" y="126860"/>
                  </a:lnTo>
                  <a:lnTo>
                    <a:pt x="1500771" y="142582"/>
                  </a:lnTo>
                  <a:lnTo>
                    <a:pt x="1517129" y="152806"/>
                  </a:lnTo>
                  <a:lnTo>
                    <a:pt x="1537601" y="156451"/>
                  </a:lnTo>
                  <a:lnTo>
                    <a:pt x="1558518" y="152577"/>
                  </a:lnTo>
                  <a:lnTo>
                    <a:pt x="1561782" y="150456"/>
                  </a:lnTo>
                  <a:lnTo>
                    <a:pt x="1575257" y="141681"/>
                  </a:lnTo>
                  <a:lnTo>
                    <a:pt x="1586382" y="124841"/>
                  </a:lnTo>
                  <a:lnTo>
                    <a:pt x="1590408" y="103098"/>
                  </a:lnTo>
                  <a:close/>
                </a:path>
                <a:path w="1981200" h="546100">
                  <a:moveTo>
                    <a:pt x="1697837" y="279933"/>
                  </a:moveTo>
                  <a:lnTo>
                    <a:pt x="1691246" y="280530"/>
                  </a:lnTo>
                  <a:lnTo>
                    <a:pt x="1664830" y="280530"/>
                  </a:lnTo>
                  <a:lnTo>
                    <a:pt x="1658226" y="279933"/>
                  </a:lnTo>
                  <a:lnTo>
                    <a:pt x="1658226" y="284124"/>
                  </a:lnTo>
                  <a:lnTo>
                    <a:pt x="1661833" y="316496"/>
                  </a:lnTo>
                  <a:lnTo>
                    <a:pt x="1655229" y="316496"/>
                  </a:lnTo>
                  <a:lnTo>
                    <a:pt x="1638185" y="312305"/>
                  </a:lnTo>
                  <a:lnTo>
                    <a:pt x="1626425" y="301358"/>
                  </a:lnTo>
                  <a:lnTo>
                    <a:pt x="1619618" y="286143"/>
                  </a:lnTo>
                  <a:lnTo>
                    <a:pt x="1617421" y="269138"/>
                  </a:lnTo>
                  <a:lnTo>
                    <a:pt x="1619770" y="253072"/>
                  </a:lnTo>
                  <a:lnTo>
                    <a:pt x="1626793" y="239915"/>
                  </a:lnTo>
                  <a:lnTo>
                    <a:pt x="1638439" y="231038"/>
                  </a:lnTo>
                  <a:lnTo>
                    <a:pt x="1654632" y="227774"/>
                  </a:lnTo>
                  <a:lnTo>
                    <a:pt x="1665935" y="228993"/>
                  </a:lnTo>
                  <a:lnTo>
                    <a:pt x="1675333" y="232943"/>
                  </a:lnTo>
                  <a:lnTo>
                    <a:pt x="1682483" y="240169"/>
                  </a:lnTo>
                  <a:lnTo>
                    <a:pt x="1687042" y="251155"/>
                  </a:lnTo>
                  <a:lnTo>
                    <a:pt x="1691246" y="250558"/>
                  </a:lnTo>
                  <a:lnTo>
                    <a:pt x="1689442" y="242760"/>
                  </a:lnTo>
                  <a:lnTo>
                    <a:pt x="1689442" y="227774"/>
                  </a:lnTo>
                  <a:lnTo>
                    <a:pt x="1689442" y="227177"/>
                  </a:lnTo>
                  <a:lnTo>
                    <a:pt x="1684045" y="226580"/>
                  </a:lnTo>
                  <a:lnTo>
                    <a:pt x="1679232" y="225386"/>
                  </a:lnTo>
                  <a:lnTo>
                    <a:pt x="1668437" y="222986"/>
                  </a:lnTo>
                  <a:lnTo>
                    <a:pt x="1662430" y="221780"/>
                  </a:lnTo>
                  <a:lnTo>
                    <a:pt x="1653425" y="221780"/>
                  </a:lnTo>
                  <a:lnTo>
                    <a:pt x="1633156" y="224917"/>
                  </a:lnTo>
                  <a:lnTo>
                    <a:pt x="1615465" y="234226"/>
                  </a:lnTo>
                  <a:lnTo>
                    <a:pt x="1602955" y="249605"/>
                  </a:lnTo>
                  <a:lnTo>
                    <a:pt x="1598218" y="270941"/>
                  </a:lnTo>
                  <a:lnTo>
                    <a:pt x="1602359" y="292900"/>
                  </a:lnTo>
                  <a:lnTo>
                    <a:pt x="1613827" y="309079"/>
                  </a:lnTo>
                  <a:lnTo>
                    <a:pt x="1631137" y="319074"/>
                  </a:lnTo>
                  <a:lnTo>
                    <a:pt x="1652828" y="322491"/>
                  </a:lnTo>
                  <a:lnTo>
                    <a:pt x="1663217" y="322059"/>
                  </a:lnTo>
                  <a:lnTo>
                    <a:pt x="1672932" y="320840"/>
                  </a:lnTo>
                  <a:lnTo>
                    <a:pt x="1682203" y="318947"/>
                  </a:lnTo>
                  <a:lnTo>
                    <a:pt x="1691246" y="316496"/>
                  </a:lnTo>
                  <a:lnTo>
                    <a:pt x="1691246" y="314096"/>
                  </a:lnTo>
                  <a:lnTo>
                    <a:pt x="1688236" y="312305"/>
                  </a:lnTo>
                  <a:lnTo>
                    <a:pt x="1688236" y="286524"/>
                  </a:lnTo>
                  <a:lnTo>
                    <a:pt x="1690636" y="284124"/>
                  </a:lnTo>
                  <a:lnTo>
                    <a:pt x="1697837" y="284124"/>
                  </a:lnTo>
                  <a:lnTo>
                    <a:pt x="1697837" y="280530"/>
                  </a:lnTo>
                  <a:lnTo>
                    <a:pt x="1697837" y="279933"/>
                  </a:lnTo>
                  <a:close/>
                </a:path>
                <a:path w="1981200" h="546100">
                  <a:moveTo>
                    <a:pt x="1753654" y="418401"/>
                  </a:moveTo>
                  <a:lnTo>
                    <a:pt x="1752460" y="410603"/>
                  </a:lnTo>
                  <a:lnTo>
                    <a:pt x="1751863" y="402818"/>
                  </a:lnTo>
                  <a:lnTo>
                    <a:pt x="1752460" y="395020"/>
                  </a:lnTo>
                  <a:lnTo>
                    <a:pt x="1749526" y="394423"/>
                  </a:lnTo>
                  <a:lnTo>
                    <a:pt x="1743722" y="393230"/>
                  </a:lnTo>
                  <a:lnTo>
                    <a:pt x="1736178" y="391045"/>
                  </a:lnTo>
                  <a:lnTo>
                    <a:pt x="1728063" y="389204"/>
                  </a:lnTo>
                  <a:lnTo>
                    <a:pt x="1680133" y="401243"/>
                  </a:lnTo>
                  <a:lnTo>
                    <a:pt x="1664233" y="436981"/>
                  </a:lnTo>
                  <a:lnTo>
                    <a:pt x="1668284" y="460057"/>
                  </a:lnTo>
                  <a:lnTo>
                    <a:pt x="1679536" y="476326"/>
                  </a:lnTo>
                  <a:lnTo>
                    <a:pt x="1696643" y="485952"/>
                  </a:lnTo>
                  <a:lnTo>
                    <a:pt x="1718246" y="489140"/>
                  </a:lnTo>
                  <a:lnTo>
                    <a:pt x="1727695" y="488619"/>
                  </a:lnTo>
                  <a:lnTo>
                    <a:pt x="1736178" y="487260"/>
                  </a:lnTo>
                  <a:lnTo>
                    <a:pt x="1743646" y="485343"/>
                  </a:lnTo>
                  <a:lnTo>
                    <a:pt x="1750060" y="483146"/>
                  </a:lnTo>
                  <a:lnTo>
                    <a:pt x="1750656" y="475348"/>
                  </a:lnTo>
                  <a:lnTo>
                    <a:pt x="1751863" y="468160"/>
                  </a:lnTo>
                  <a:lnTo>
                    <a:pt x="1753654" y="460362"/>
                  </a:lnTo>
                  <a:lnTo>
                    <a:pt x="1750060" y="459765"/>
                  </a:lnTo>
                  <a:lnTo>
                    <a:pt x="1745894" y="469226"/>
                  </a:lnTo>
                  <a:lnTo>
                    <a:pt x="1739709" y="476618"/>
                  </a:lnTo>
                  <a:lnTo>
                    <a:pt x="1731492" y="481431"/>
                  </a:lnTo>
                  <a:lnTo>
                    <a:pt x="1721243" y="483146"/>
                  </a:lnTo>
                  <a:lnTo>
                    <a:pt x="1704454" y="479120"/>
                  </a:lnTo>
                  <a:lnTo>
                    <a:pt x="1692668" y="468528"/>
                  </a:lnTo>
                  <a:lnTo>
                    <a:pt x="1685721" y="453555"/>
                  </a:lnTo>
                  <a:lnTo>
                    <a:pt x="1683435" y="436384"/>
                  </a:lnTo>
                  <a:lnTo>
                    <a:pt x="1685671" y="419709"/>
                  </a:lnTo>
                  <a:lnTo>
                    <a:pt x="1692287" y="406412"/>
                  </a:lnTo>
                  <a:lnTo>
                    <a:pt x="1703184" y="397611"/>
                  </a:lnTo>
                  <a:lnTo>
                    <a:pt x="1718246" y="394423"/>
                  </a:lnTo>
                  <a:lnTo>
                    <a:pt x="1731137" y="396328"/>
                  </a:lnTo>
                  <a:lnTo>
                    <a:pt x="1739925" y="401535"/>
                  </a:lnTo>
                  <a:lnTo>
                    <a:pt x="1745678" y="409346"/>
                  </a:lnTo>
                  <a:lnTo>
                    <a:pt x="1749450" y="418998"/>
                  </a:lnTo>
                  <a:lnTo>
                    <a:pt x="1753654" y="418401"/>
                  </a:lnTo>
                  <a:close/>
                </a:path>
                <a:path w="1981200" h="546100">
                  <a:moveTo>
                    <a:pt x="1847888" y="298513"/>
                  </a:moveTo>
                  <a:lnTo>
                    <a:pt x="1844281" y="297916"/>
                  </a:lnTo>
                  <a:lnTo>
                    <a:pt x="1840471" y="307111"/>
                  </a:lnTo>
                  <a:lnTo>
                    <a:pt x="1834908" y="312153"/>
                  </a:lnTo>
                  <a:lnTo>
                    <a:pt x="1826983" y="314261"/>
                  </a:lnTo>
                  <a:lnTo>
                    <a:pt x="1816074" y="314693"/>
                  </a:lnTo>
                  <a:lnTo>
                    <a:pt x="1799272" y="314693"/>
                  </a:lnTo>
                  <a:lnTo>
                    <a:pt x="1799272" y="273342"/>
                  </a:lnTo>
                  <a:lnTo>
                    <a:pt x="1825078" y="273342"/>
                  </a:lnTo>
                  <a:lnTo>
                    <a:pt x="1825675" y="278726"/>
                  </a:lnTo>
                  <a:lnTo>
                    <a:pt x="1826272" y="287121"/>
                  </a:lnTo>
                  <a:lnTo>
                    <a:pt x="1830476" y="285927"/>
                  </a:lnTo>
                  <a:lnTo>
                    <a:pt x="1830476" y="273342"/>
                  </a:lnTo>
                  <a:lnTo>
                    <a:pt x="1830476" y="266141"/>
                  </a:lnTo>
                  <a:lnTo>
                    <a:pt x="1830476" y="254152"/>
                  </a:lnTo>
                  <a:lnTo>
                    <a:pt x="1826272" y="254152"/>
                  </a:lnTo>
                  <a:lnTo>
                    <a:pt x="1825675" y="261353"/>
                  </a:lnTo>
                  <a:lnTo>
                    <a:pt x="1823872" y="266141"/>
                  </a:lnTo>
                  <a:lnTo>
                    <a:pt x="1799272" y="266141"/>
                  </a:lnTo>
                  <a:lnTo>
                    <a:pt x="1799272" y="230174"/>
                  </a:lnTo>
                  <a:lnTo>
                    <a:pt x="1832876" y="230174"/>
                  </a:lnTo>
                  <a:lnTo>
                    <a:pt x="1834680" y="237375"/>
                  </a:lnTo>
                  <a:lnTo>
                    <a:pt x="1835277" y="246367"/>
                  </a:lnTo>
                  <a:lnTo>
                    <a:pt x="1839480" y="245160"/>
                  </a:lnTo>
                  <a:lnTo>
                    <a:pt x="1838883" y="239166"/>
                  </a:lnTo>
                  <a:lnTo>
                    <a:pt x="1838883" y="230174"/>
                  </a:lnTo>
                  <a:lnTo>
                    <a:pt x="1838883" y="224180"/>
                  </a:lnTo>
                  <a:lnTo>
                    <a:pt x="1838883" y="223583"/>
                  </a:lnTo>
                  <a:lnTo>
                    <a:pt x="1831238" y="223672"/>
                  </a:lnTo>
                  <a:lnTo>
                    <a:pt x="1812798" y="224091"/>
                  </a:lnTo>
                  <a:lnTo>
                    <a:pt x="1803476" y="224180"/>
                  </a:lnTo>
                  <a:lnTo>
                    <a:pt x="1794497" y="224091"/>
                  </a:lnTo>
                  <a:lnTo>
                    <a:pt x="1776552" y="223672"/>
                  </a:lnTo>
                  <a:lnTo>
                    <a:pt x="1769262" y="223583"/>
                  </a:lnTo>
                  <a:lnTo>
                    <a:pt x="1769262" y="227774"/>
                  </a:lnTo>
                  <a:lnTo>
                    <a:pt x="1775866" y="227774"/>
                  </a:lnTo>
                  <a:lnTo>
                    <a:pt x="1781263" y="228981"/>
                  </a:lnTo>
                  <a:lnTo>
                    <a:pt x="1781263" y="315899"/>
                  </a:lnTo>
                  <a:lnTo>
                    <a:pt x="1775866" y="316496"/>
                  </a:lnTo>
                  <a:lnTo>
                    <a:pt x="1769262" y="316496"/>
                  </a:lnTo>
                  <a:lnTo>
                    <a:pt x="1769262" y="320687"/>
                  </a:lnTo>
                  <a:lnTo>
                    <a:pt x="1795932" y="320192"/>
                  </a:lnTo>
                  <a:lnTo>
                    <a:pt x="1805876" y="320090"/>
                  </a:lnTo>
                  <a:lnTo>
                    <a:pt x="1815820" y="320192"/>
                  </a:lnTo>
                  <a:lnTo>
                    <a:pt x="1843087" y="320687"/>
                  </a:lnTo>
                  <a:lnTo>
                    <a:pt x="1843227" y="320090"/>
                  </a:lnTo>
                  <a:lnTo>
                    <a:pt x="1844586" y="314693"/>
                  </a:lnTo>
                  <a:lnTo>
                    <a:pt x="1844878" y="313499"/>
                  </a:lnTo>
                  <a:lnTo>
                    <a:pt x="1846084" y="305701"/>
                  </a:lnTo>
                  <a:lnTo>
                    <a:pt x="1847888" y="298513"/>
                  </a:lnTo>
                  <a:close/>
                </a:path>
                <a:path w="1981200" h="546100">
                  <a:moveTo>
                    <a:pt x="1922907" y="386626"/>
                  </a:moveTo>
                  <a:lnTo>
                    <a:pt x="1919300" y="386029"/>
                  </a:lnTo>
                  <a:lnTo>
                    <a:pt x="1919300" y="390232"/>
                  </a:lnTo>
                  <a:lnTo>
                    <a:pt x="1833473" y="390232"/>
                  </a:lnTo>
                  <a:lnTo>
                    <a:pt x="1832279" y="386029"/>
                  </a:lnTo>
                  <a:lnTo>
                    <a:pt x="1828673" y="386029"/>
                  </a:lnTo>
                  <a:lnTo>
                    <a:pt x="1828673" y="394423"/>
                  </a:lnTo>
                  <a:lnTo>
                    <a:pt x="1828177" y="397421"/>
                  </a:lnTo>
                  <a:lnTo>
                    <a:pt x="1827479" y="402221"/>
                  </a:lnTo>
                  <a:lnTo>
                    <a:pt x="1826971" y="405218"/>
                  </a:lnTo>
                  <a:lnTo>
                    <a:pt x="1826272" y="410006"/>
                  </a:lnTo>
                  <a:lnTo>
                    <a:pt x="1830476" y="410006"/>
                  </a:lnTo>
                  <a:lnTo>
                    <a:pt x="1832279" y="399821"/>
                  </a:lnTo>
                  <a:lnTo>
                    <a:pt x="1832876" y="397421"/>
                  </a:lnTo>
                  <a:lnTo>
                    <a:pt x="1865884" y="397421"/>
                  </a:lnTo>
                  <a:lnTo>
                    <a:pt x="1865884" y="481939"/>
                  </a:lnTo>
                  <a:lnTo>
                    <a:pt x="1862289" y="483146"/>
                  </a:lnTo>
                  <a:lnTo>
                    <a:pt x="1852079" y="483146"/>
                  </a:lnTo>
                  <a:lnTo>
                    <a:pt x="1852079" y="487337"/>
                  </a:lnTo>
                  <a:lnTo>
                    <a:pt x="1857489" y="487337"/>
                  </a:lnTo>
                  <a:lnTo>
                    <a:pt x="1867090" y="486740"/>
                  </a:lnTo>
                  <a:lnTo>
                    <a:pt x="1882686" y="486740"/>
                  </a:lnTo>
                  <a:lnTo>
                    <a:pt x="1892896" y="487337"/>
                  </a:lnTo>
                  <a:lnTo>
                    <a:pt x="1898294" y="487337"/>
                  </a:lnTo>
                  <a:lnTo>
                    <a:pt x="1898294" y="486740"/>
                  </a:lnTo>
                  <a:lnTo>
                    <a:pt x="1898294" y="483146"/>
                  </a:lnTo>
                  <a:lnTo>
                    <a:pt x="1888693" y="483146"/>
                  </a:lnTo>
                  <a:lnTo>
                    <a:pt x="1883892" y="481342"/>
                  </a:lnTo>
                  <a:lnTo>
                    <a:pt x="1883892" y="397421"/>
                  </a:lnTo>
                  <a:lnTo>
                    <a:pt x="1915706" y="397421"/>
                  </a:lnTo>
                  <a:lnTo>
                    <a:pt x="1916899" y="405218"/>
                  </a:lnTo>
                  <a:lnTo>
                    <a:pt x="1916899" y="410603"/>
                  </a:lnTo>
                  <a:lnTo>
                    <a:pt x="1921103" y="408813"/>
                  </a:lnTo>
                  <a:lnTo>
                    <a:pt x="1921192" y="397421"/>
                  </a:lnTo>
                  <a:lnTo>
                    <a:pt x="1921611" y="394423"/>
                  </a:lnTo>
                  <a:lnTo>
                    <a:pt x="1922297" y="390232"/>
                  </a:lnTo>
                  <a:lnTo>
                    <a:pt x="1922907" y="386626"/>
                  </a:lnTo>
                  <a:close/>
                </a:path>
                <a:path w="1981200" h="546100">
                  <a:moveTo>
                    <a:pt x="1981123" y="293712"/>
                  </a:moveTo>
                  <a:lnTo>
                    <a:pt x="1974557" y="275069"/>
                  </a:lnTo>
                  <a:lnTo>
                    <a:pt x="1960118" y="265023"/>
                  </a:lnTo>
                  <a:lnTo>
                    <a:pt x="1945665" y="256882"/>
                  </a:lnTo>
                  <a:lnTo>
                    <a:pt x="1939112" y="243967"/>
                  </a:lnTo>
                  <a:lnTo>
                    <a:pt x="1939112" y="233172"/>
                  </a:lnTo>
                  <a:lnTo>
                    <a:pt x="1945106" y="226580"/>
                  </a:lnTo>
                  <a:lnTo>
                    <a:pt x="1966112" y="226580"/>
                  </a:lnTo>
                  <a:lnTo>
                    <a:pt x="1971509" y="235572"/>
                  </a:lnTo>
                  <a:lnTo>
                    <a:pt x="1972716" y="244563"/>
                  </a:lnTo>
                  <a:lnTo>
                    <a:pt x="1976920" y="243967"/>
                  </a:lnTo>
                  <a:lnTo>
                    <a:pt x="1975713" y="236766"/>
                  </a:lnTo>
                  <a:lnTo>
                    <a:pt x="1975116" y="230174"/>
                  </a:lnTo>
                  <a:lnTo>
                    <a:pt x="1975116" y="226580"/>
                  </a:lnTo>
                  <a:lnTo>
                    <a:pt x="1975116" y="223583"/>
                  </a:lnTo>
                  <a:lnTo>
                    <a:pt x="1970913" y="223583"/>
                  </a:lnTo>
                  <a:lnTo>
                    <a:pt x="1958911" y="221780"/>
                  </a:lnTo>
                  <a:lnTo>
                    <a:pt x="1955317" y="221780"/>
                  </a:lnTo>
                  <a:lnTo>
                    <a:pt x="1942934" y="223748"/>
                  </a:lnTo>
                  <a:lnTo>
                    <a:pt x="1933257" y="229425"/>
                  </a:lnTo>
                  <a:lnTo>
                    <a:pt x="1926958" y="238480"/>
                  </a:lnTo>
                  <a:lnTo>
                    <a:pt x="1924697" y="250558"/>
                  </a:lnTo>
                  <a:lnTo>
                    <a:pt x="1931085" y="269125"/>
                  </a:lnTo>
                  <a:lnTo>
                    <a:pt x="1945106" y="279107"/>
                  </a:lnTo>
                  <a:lnTo>
                    <a:pt x="1959140" y="287401"/>
                  </a:lnTo>
                  <a:lnTo>
                    <a:pt x="1965515" y="300913"/>
                  </a:lnTo>
                  <a:lnTo>
                    <a:pt x="1965515" y="310502"/>
                  </a:lnTo>
                  <a:lnTo>
                    <a:pt x="1957717" y="316496"/>
                  </a:lnTo>
                  <a:lnTo>
                    <a:pt x="1948103" y="316496"/>
                  </a:lnTo>
                  <a:lnTo>
                    <a:pt x="1939417" y="314718"/>
                  </a:lnTo>
                  <a:lnTo>
                    <a:pt x="1933028" y="309905"/>
                  </a:lnTo>
                  <a:lnTo>
                    <a:pt x="1928787" y="302844"/>
                  </a:lnTo>
                  <a:lnTo>
                    <a:pt x="1926501" y="294322"/>
                  </a:lnTo>
                  <a:lnTo>
                    <a:pt x="1922907" y="295516"/>
                  </a:lnTo>
                  <a:lnTo>
                    <a:pt x="1923503" y="302704"/>
                  </a:lnTo>
                  <a:lnTo>
                    <a:pt x="1924697" y="309308"/>
                  </a:lnTo>
                  <a:lnTo>
                    <a:pt x="1925307" y="316496"/>
                  </a:lnTo>
                  <a:lnTo>
                    <a:pt x="1931911" y="320090"/>
                  </a:lnTo>
                  <a:lnTo>
                    <a:pt x="1939709" y="322491"/>
                  </a:lnTo>
                  <a:lnTo>
                    <a:pt x="1947506" y="322491"/>
                  </a:lnTo>
                  <a:lnTo>
                    <a:pt x="1960105" y="320687"/>
                  </a:lnTo>
                  <a:lnTo>
                    <a:pt x="1968449" y="316496"/>
                  </a:lnTo>
                  <a:lnTo>
                    <a:pt x="1970836" y="315302"/>
                  </a:lnTo>
                  <a:lnTo>
                    <a:pt x="1978317" y="306311"/>
                  </a:lnTo>
                  <a:lnTo>
                    <a:pt x="1981123" y="29371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144000" y="6178295"/>
              <a:ext cx="1158239" cy="647699"/>
            </a:xfrm>
            <a:prstGeom prst="rect">
              <a:avLst/>
            </a:prstGeom>
          </p:spPr>
        </p:pic>
        <p:pic>
          <p:nvPicPr>
            <p:cNvPr id="10" name="object 10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439400" y="6153911"/>
              <a:ext cx="1158240" cy="67208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461396" y="1143806"/>
            <a:ext cx="9513570" cy="81915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2912110" marR="5080" indent="-2900045">
              <a:lnSpc>
                <a:spcPts val="2890"/>
              </a:lnSpc>
              <a:spcBef>
                <a:spcPts val="580"/>
              </a:spcBef>
            </a:pP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This</a:t>
            </a:r>
            <a:r>
              <a:rPr sz="2800" spc="-5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feature</a:t>
            </a:r>
            <a:r>
              <a:rPr sz="2800" spc="-6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makes</a:t>
            </a:r>
            <a:r>
              <a:rPr sz="2800" spc="-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it</a:t>
            </a:r>
            <a:r>
              <a:rPr sz="2800" spc="-12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easy</a:t>
            </a:r>
            <a:r>
              <a:rPr sz="2800" spc="-4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to</a:t>
            </a:r>
            <a:r>
              <a:rPr sz="2800" spc="-19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find</a:t>
            </a:r>
            <a:r>
              <a:rPr sz="2800" spc="-2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an</a:t>
            </a:r>
            <a:r>
              <a:rPr sz="2800" spc="-13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applicant</a:t>
            </a:r>
            <a:r>
              <a:rPr sz="2800" spc="-9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you</a:t>
            </a:r>
            <a:r>
              <a:rPr sz="2800" spc="-9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may</a:t>
            </a:r>
            <a:r>
              <a:rPr sz="2800" spc="-4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1F3863"/>
                </a:solidFill>
                <a:latin typeface="Arial"/>
                <a:cs typeface="Arial"/>
              </a:rPr>
              <a:t>want </a:t>
            </a: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to</a:t>
            </a:r>
            <a:r>
              <a:rPr sz="2800" spc="8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come</a:t>
            </a:r>
            <a:r>
              <a:rPr sz="2800" spc="1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back</a:t>
            </a:r>
            <a:r>
              <a:rPr sz="2800" spc="-9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to</a:t>
            </a:r>
            <a:r>
              <a:rPr sz="2800" spc="-8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1F3863"/>
                </a:solidFill>
                <a:latin typeface="Arial"/>
                <a:cs typeface="Arial"/>
              </a:rPr>
              <a:t>review.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660904" y="2106167"/>
            <a:ext cx="6320155" cy="2036445"/>
            <a:chOff x="2660904" y="2106167"/>
            <a:chExt cx="6320155" cy="2036445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11068" y="2106167"/>
              <a:ext cx="5769863" cy="203606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667000" y="3733800"/>
              <a:ext cx="685800" cy="181610"/>
            </a:xfrm>
            <a:custGeom>
              <a:avLst/>
              <a:gdLst/>
              <a:ahLst/>
              <a:cxnLst/>
              <a:rect l="l" t="t" r="r" b="b"/>
              <a:pathLst>
                <a:path w="685800" h="181610">
                  <a:moveTo>
                    <a:pt x="595122" y="0"/>
                  </a:moveTo>
                  <a:lnTo>
                    <a:pt x="595122" y="45338"/>
                  </a:lnTo>
                  <a:lnTo>
                    <a:pt x="0" y="45338"/>
                  </a:lnTo>
                  <a:lnTo>
                    <a:pt x="0" y="136016"/>
                  </a:lnTo>
                  <a:lnTo>
                    <a:pt x="595122" y="136016"/>
                  </a:lnTo>
                  <a:lnTo>
                    <a:pt x="595122" y="181355"/>
                  </a:lnTo>
                  <a:lnTo>
                    <a:pt x="685800" y="90677"/>
                  </a:lnTo>
                  <a:lnTo>
                    <a:pt x="5951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667000" y="3733800"/>
              <a:ext cx="685800" cy="181610"/>
            </a:xfrm>
            <a:custGeom>
              <a:avLst/>
              <a:gdLst/>
              <a:ahLst/>
              <a:cxnLst/>
              <a:rect l="l" t="t" r="r" b="b"/>
              <a:pathLst>
                <a:path w="685800" h="181610">
                  <a:moveTo>
                    <a:pt x="0" y="45338"/>
                  </a:moveTo>
                  <a:lnTo>
                    <a:pt x="595122" y="45338"/>
                  </a:lnTo>
                  <a:lnTo>
                    <a:pt x="595122" y="0"/>
                  </a:lnTo>
                  <a:lnTo>
                    <a:pt x="685800" y="90677"/>
                  </a:lnTo>
                  <a:lnTo>
                    <a:pt x="595122" y="181355"/>
                  </a:lnTo>
                  <a:lnTo>
                    <a:pt x="595122" y="136016"/>
                  </a:lnTo>
                  <a:lnTo>
                    <a:pt x="0" y="136016"/>
                  </a:lnTo>
                  <a:lnTo>
                    <a:pt x="0" y="45338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211067" y="5079491"/>
            <a:ext cx="6472555" cy="711835"/>
            <a:chOff x="3211067" y="5079491"/>
            <a:chExt cx="6472555" cy="711835"/>
          </a:xfrm>
        </p:grpSpPr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11067" y="5079491"/>
              <a:ext cx="5769863" cy="71170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8839200" y="5178551"/>
              <a:ext cx="838200" cy="158750"/>
            </a:xfrm>
            <a:custGeom>
              <a:avLst/>
              <a:gdLst/>
              <a:ahLst/>
              <a:cxnLst/>
              <a:rect l="l" t="t" r="r" b="b"/>
              <a:pathLst>
                <a:path w="838200" h="158750">
                  <a:moveTo>
                    <a:pt x="79248" y="0"/>
                  </a:moveTo>
                  <a:lnTo>
                    <a:pt x="0" y="79248"/>
                  </a:lnTo>
                  <a:lnTo>
                    <a:pt x="79248" y="158496"/>
                  </a:lnTo>
                  <a:lnTo>
                    <a:pt x="79248" y="118872"/>
                  </a:lnTo>
                  <a:lnTo>
                    <a:pt x="838200" y="118872"/>
                  </a:lnTo>
                  <a:lnTo>
                    <a:pt x="838200" y="39624"/>
                  </a:lnTo>
                  <a:lnTo>
                    <a:pt x="79248" y="39624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839200" y="5178551"/>
              <a:ext cx="838200" cy="158750"/>
            </a:xfrm>
            <a:custGeom>
              <a:avLst/>
              <a:gdLst/>
              <a:ahLst/>
              <a:cxnLst/>
              <a:rect l="l" t="t" r="r" b="b"/>
              <a:pathLst>
                <a:path w="838200" h="158750">
                  <a:moveTo>
                    <a:pt x="0" y="79248"/>
                  </a:moveTo>
                  <a:lnTo>
                    <a:pt x="79248" y="0"/>
                  </a:lnTo>
                  <a:lnTo>
                    <a:pt x="79248" y="39624"/>
                  </a:lnTo>
                  <a:lnTo>
                    <a:pt x="838200" y="39624"/>
                  </a:lnTo>
                  <a:lnTo>
                    <a:pt x="838200" y="118872"/>
                  </a:lnTo>
                  <a:lnTo>
                    <a:pt x="79248" y="118872"/>
                  </a:lnTo>
                  <a:lnTo>
                    <a:pt x="79248" y="158496"/>
                  </a:lnTo>
                  <a:lnTo>
                    <a:pt x="0" y="79248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981200" y="4294228"/>
            <a:ext cx="84581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29" dirty="0">
                <a:solidFill>
                  <a:srgbClr val="1F3863"/>
                </a:solidFill>
                <a:latin typeface="Arial"/>
                <a:cs typeface="Arial"/>
              </a:rPr>
              <a:t>To</a:t>
            </a:r>
            <a:r>
              <a:rPr sz="2800" spc="-9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review</a:t>
            </a:r>
            <a:r>
              <a:rPr sz="2800" spc="-17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students</a:t>
            </a:r>
            <a:r>
              <a:rPr sz="2800" spc="9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with</a:t>
            </a:r>
            <a:r>
              <a:rPr sz="2800" spc="-10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a</a:t>
            </a:r>
            <a:r>
              <a:rPr sz="2800" spc="-8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1F3863"/>
                </a:solidFill>
                <a:latin typeface="Arial"/>
                <a:cs typeface="Arial"/>
              </a:rPr>
              <a:t>bookmark,</a:t>
            </a:r>
            <a:r>
              <a:rPr sz="2800" spc="4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click</a:t>
            </a:r>
            <a:r>
              <a:rPr sz="2800" spc="-14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on</a:t>
            </a:r>
            <a:r>
              <a:rPr sz="2800" spc="-11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1F3863"/>
                </a:solidFill>
                <a:latin typeface="Arial"/>
                <a:cs typeface="Arial"/>
              </a:rPr>
              <a:t>“</a:t>
            </a:r>
            <a:r>
              <a:rPr sz="2800" b="1" spc="-10" dirty="0">
                <a:solidFill>
                  <a:srgbClr val="1F3863"/>
                </a:solidFill>
                <a:latin typeface="Arial"/>
                <a:cs typeface="Arial"/>
              </a:rPr>
              <a:t>Finish</a:t>
            </a:r>
            <a:r>
              <a:rPr sz="2800" spc="-10" dirty="0">
                <a:solidFill>
                  <a:srgbClr val="1F3863"/>
                </a:solidFill>
                <a:latin typeface="Arial"/>
                <a:cs typeface="Arial"/>
              </a:rPr>
              <a:t>”.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41" name="Audio 40">
            <a:hlinkClick r:id="" action="ppaction://media"/>
            <a:extLst>
              <a:ext uri="{FF2B5EF4-FFF2-40B4-BE49-F238E27FC236}">
                <a16:creationId xmlns:a16="http://schemas.microsoft.com/office/drawing/2014/main" id="{CE34546D-CCFD-32CE-0BAA-DE834BC7D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D4CA0CB-7D6A-AB07-1D54-D89A00CDF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20" y="1216702"/>
            <a:ext cx="5495446" cy="50457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grpSp>
        <p:nvGrpSpPr>
          <p:cNvPr id="2" name="object 2"/>
          <p:cNvGrpSpPr/>
          <p:nvPr/>
        </p:nvGrpSpPr>
        <p:grpSpPr>
          <a:xfrm>
            <a:off x="41148" y="260604"/>
            <a:ext cx="5032246" cy="902207"/>
            <a:chOff x="41148" y="260604"/>
            <a:chExt cx="5032246" cy="902207"/>
          </a:xfrm>
        </p:grpSpPr>
        <p:pic>
          <p:nvPicPr>
            <p:cNvPr id="4" name="object 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148" y="260604"/>
              <a:ext cx="1417319" cy="90220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8700" y="260604"/>
              <a:ext cx="754379" cy="90220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6631" y="260604"/>
              <a:ext cx="652259" cy="9022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70659" y="260604"/>
              <a:ext cx="3602735" cy="90220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3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 dirty="0">
                <a:solidFill>
                  <a:srgbClr val="2E5496"/>
                </a:solidFill>
              </a:rPr>
              <a:t>Step</a:t>
            </a:r>
            <a:r>
              <a:rPr lang="en-US" sz="3200" spc="-80" dirty="0">
                <a:solidFill>
                  <a:srgbClr val="2E5496"/>
                </a:solidFill>
              </a:rPr>
              <a:t> </a:t>
            </a:r>
            <a:r>
              <a:rPr lang="en-US" sz="3200" dirty="0">
                <a:solidFill>
                  <a:srgbClr val="2E5496"/>
                </a:solidFill>
              </a:rPr>
              <a:t>6.</a:t>
            </a:r>
            <a:r>
              <a:rPr lang="en-US" sz="3200" spc="-30" dirty="0">
                <a:solidFill>
                  <a:srgbClr val="2E5496"/>
                </a:solidFill>
              </a:rPr>
              <a:t> </a:t>
            </a:r>
            <a:r>
              <a:rPr lang="en-US" sz="3200" dirty="0">
                <a:solidFill>
                  <a:srgbClr val="2E5496"/>
                </a:solidFill>
              </a:rPr>
              <a:t>Review</a:t>
            </a:r>
            <a:r>
              <a:rPr lang="en-US" sz="3200" spc="-25" dirty="0">
                <a:solidFill>
                  <a:srgbClr val="2E5496"/>
                </a:solidFill>
              </a:rPr>
              <a:t> </a:t>
            </a:r>
            <a:r>
              <a:rPr lang="en-US" sz="3200" dirty="0">
                <a:solidFill>
                  <a:srgbClr val="2E5496"/>
                </a:solidFill>
              </a:rPr>
              <a:t>&amp;</a:t>
            </a:r>
            <a:r>
              <a:rPr lang="en-US" sz="3200" spc="15" dirty="0">
                <a:solidFill>
                  <a:srgbClr val="2E5496"/>
                </a:solidFill>
              </a:rPr>
              <a:t> </a:t>
            </a:r>
            <a:r>
              <a:rPr lang="en-US" sz="3200" spc="-10" dirty="0">
                <a:solidFill>
                  <a:srgbClr val="2E5496"/>
                </a:solidFill>
              </a:rPr>
              <a:t>Score</a:t>
            </a:r>
            <a:endParaRPr lang="en-US" sz="3200" dirty="0"/>
          </a:p>
        </p:txBody>
      </p:sp>
      <p:grpSp>
        <p:nvGrpSpPr>
          <p:cNvPr id="9" name="object 9"/>
          <p:cNvGrpSpPr>
            <a:grpSpLocks noGrp="1" noUngrp="1" noRot="1" noMove="1" noResize="1"/>
          </p:cNvGrpSpPr>
          <p:nvPr/>
        </p:nvGrpSpPr>
        <p:grpSpPr>
          <a:xfrm>
            <a:off x="0" y="6144767"/>
            <a:ext cx="12192000" cy="713740"/>
            <a:chOff x="0" y="6144767"/>
            <a:chExt cx="12192000" cy="713740"/>
          </a:xfrm>
        </p:grpSpPr>
        <p:pic>
          <p:nvPicPr>
            <p:cNvPr id="10" name="object 10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6144767"/>
              <a:ext cx="12191998" cy="713231"/>
            </a:xfrm>
            <a:prstGeom prst="rect">
              <a:avLst/>
            </a:prstGeom>
          </p:spPr>
        </p:pic>
        <p:sp>
          <p:nvSpPr>
            <p:cNvPr id="11" name="object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8200" y="6225552"/>
              <a:ext cx="1981200" cy="546100"/>
            </a:xfrm>
            <a:custGeom>
              <a:avLst/>
              <a:gdLst/>
              <a:ahLst/>
              <a:cxnLst/>
              <a:rect l="l" t="t" r="r" b="b"/>
              <a:pathLst>
                <a:path w="1981200" h="546100">
                  <a:moveTo>
                    <a:pt x="549744" y="333286"/>
                  </a:moveTo>
                  <a:lnTo>
                    <a:pt x="542531" y="333286"/>
                  </a:lnTo>
                  <a:lnTo>
                    <a:pt x="498576" y="324434"/>
                  </a:lnTo>
                  <a:lnTo>
                    <a:pt x="462711" y="300316"/>
                  </a:lnTo>
                  <a:lnTo>
                    <a:pt x="438556" y="264490"/>
                  </a:lnTo>
                  <a:lnTo>
                    <a:pt x="429704" y="220586"/>
                  </a:lnTo>
                  <a:lnTo>
                    <a:pt x="429704" y="218782"/>
                  </a:lnTo>
                  <a:lnTo>
                    <a:pt x="390093" y="218782"/>
                  </a:lnTo>
                  <a:lnTo>
                    <a:pt x="374624" y="181864"/>
                  </a:lnTo>
                  <a:lnTo>
                    <a:pt x="348691" y="150901"/>
                  </a:lnTo>
                  <a:lnTo>
                    <a:pt x="314642" y="129603"/>
                  </a:lnTo>
                  <a:lnTo>
                    <a:pt x="274866" y="121678"/>
                  </a:lnTo>
                  <a:lnTo>
                    <a:pt x="234734" y="129603"/>
                  </a:lnTo>
                  <a:lnTo>
                    <a:pt x="200520" y="150901"/>
                  </a:lnTo>
                  <a:lnTo>
                    <a:pt x="174523" y="181864"/>
                  </a:lnTo>
                  <a:lnTo>
                    <a:pt x="159042" y="218782"/>
                  </a:lnTo>
                  <a:lnTo>
                    <a:pt x="119430" y="218782"/>
                  </a:lnTo>
                  <a:lnTo>
                    <a:pt x="119430" y="220586"/>
                  </a:lnTo>
                  <a:lnTo>
                    <a:pt x="110578" y="264490"/>
                  </a:lnTo>
                  <a:lnTo>
                    <a:pt x="86410" y="300316"/>
                  </a:lnTo>
                  <a:lnTo>
                    <a:pt x="50558" y="324434"/>
                  </a:lnTo>
                  <a:lnTo>
                    <a:pt x="6591" y="333286"/>
                  </a:lnTo>
                  <a:lnTo>
                    <a:pt x="0" y="333286"/>
                  </a:lnTo>
                  <a:lnTo>
                    <a:pt x="0" y="546074"/>
                  </a:lnTo>
                  <a:lnTo>
                    <a:pt x="549744" y="546074"/>
                  </a:lnTo>
                  <a:lnTo>
                    <a:pt x="549744" y="333286"/>
                  </a:lnTo>
                  <a:close/>
                </a:path>
                <a:path w="1981200" h="546100">
                  <a:moveTo>
                    <a:pt x="549744" y="12"/>
                  </a:moveTo>
                  <a:lnTo>
                    <a:pt x="0" y="12"/>
                  </a:lnTo>
                  <a:lnTo>
                    <a:pt x="0" y="296710"/>
                  </a:lnTo>
                  <a:lnTo>
                    <a:pt x="6591" y="296710"/>
                  </a:lnTo>
                  <a:lnTo>
                    <a:pt x="36233" y="290728"/>
                  </a:lnTo>
                  <a:lnTo>
                    <a:pt x="60464" y="274459"/>
                  </a:lnTo>
                  <a:lnTo>
                    <a:pt x="76809" y="250431"/>
                  </a:lnTo>
                  <a:lnTo>
                    <a:pt x="82816" y="221183"/>
                  </a:lnTo>
                  <a:lnTo>
                    <a:pt x="82816" y="182219"/>
                  </a:lnTo>
                  <a:lnTo>
                    <a:pt x="132626" y="182219"/>
                  </a:lnTo>
                  <a:lnTo>
                    <a:pt x="157213" y="142773"/>
                  </a:lnTo>
                  <a:lnTo>
                    <a:pt x="190690" y="112090"/>
                  </a:lnTo>
                  <a:lnTo>
                    <a:pt x="230695" y="92189"/>
                  </a:lnTo>
                  <a:lnTo>
                    <a:pt x="274866" y="85115"/>
                  </a:lnTo>
                  <a:lnTo>
                    <a:pt x="318770" y="92189"/>
                  </a:lnTo>
                  <a:lnTo>
                    <a:pt x="358736" y="112090"/>
                  </a:lnTo>
                  <a:lnTo>
                    <a:pt x="392176" y="142773"/>
                  </a:lnTo>
                  <a:lnTo>
                    <a:pt x="416509" y="182219"/>
                  </a:lnTo>
                  <a:lnTo>
                    <a:pt x="466318" y="182219"/>
                  </a:lnTo>
                  <a:lnTo>
                    <a:pt x="466432" y="221183"/>
                  </a:lnTo>
                  <a:lnTo>
                    <a:pt x="488670" y="274383"/>
                  </a:lnTo>
                  <a:lnTo>
                    <a:pt x="542531" y="296710"/>
                  </a:lnTo>
                  <a:lnTo>
                    <a:pt x="549744" y="296710"/>
                  </a:lnTo>
                  <a:lnTo>
                    <a:pt x="549744" y="85115"/>
                  </a:lnTo>
                  <a:lnTo>
                    <a:pt x="549744" y="12"/>
                  </a:lnTo>
                  <a:close/>
                </a:path>
                <a:path w="1981200" h="546100">
                  <a:moveTo>
                    <a:pt x="675170" y="0"/>
                  </a:moveTo>
                  <a:lnTo>
                    <a:pt x="668566" y="0"/>
                  </a:lnTo>
                  <a:lnTo>
                    <a:pt x="668566" y="546087"/>
                  </a:lnTo>
                  <a:lnTo>
                    <a:pt x="675170" y="546087"/>
                  </a:lnTo>
                  <a:lnTo>
                    <a:pt x="675170" y="0"/>
                  </a:lnTo>
                  <a:close/>
                </a:path>
                <a:path w="1981200" h="546100">
                  <a:moveTo>
                    <a:pt x="887628" y="293712"/>
                  </a:moveTo>
                  <a:lnTo>
                    <a:pt x="883424" y="293712"/>
                  </a:lnTo>
                  <a:lnTo>
                    <a:pt x="879614" y="303098"/>
                  </a:lnTo>
                  <a:lnTo>
                    <a:pt x="873594" y="310273"/>
                  </a:lnTo>
                  <a:lnTo>
                    <a:pt x="865454" y="314871"/>
                  </a:lnTo>
                  <a:lnTo>
                    <a:pt x="855218" y="316496"/>
                  </a:lnTo>
                  <a:lnTo>
                    <a:pt x="838428" y="312483"/>
                  </a:lnTo>
                  <a:lnTo>
                    <a:pt x="826643" y="301879"/>
                  </a:lnTo>
                  <a:lnTo>
                    <a:pt x="819683" y="286905"/>
                  </a:lnTo>
                  <a:lnTo>
                    <a:pt x="817410" y="269735"/>
                  </a:lnTo>
                  <a:lnTo>
                    <a:pt x="819645" y="253072"/>
                  </a:lnTo>
                  <a:lnTo>
                    <a:pt x="826262" y="239763"/>
                  </a:lnTo>
                  <a:lnTo>
                    <a:pt x="837158" y="230962"/>
                  </a:lnTo>
                  <a:lnTo>
                    <a:pt x="852220" y="227774"/>
                  </a:lnTo>
                  <a:lnTo>
                    <a:pt x="865111" y="229768"/>
                  </a:lnTo>
                  <a:lnTo>
                    <a:pt x="873899" y="235127"/>
                  </a:lnTo>
                  <a:lnTo>
                    <a:pt x="879652" y="242951"/>
                  </a:lnTo>
                  <a:lnTo>
                    <a:pt x="883424" y="252361"/>
                  </a:lnTo>
                  <a:lnTo>
                    <a:pt x="887031" y="251752"/>
                  </a:lnTo>
                  <a:lnTo>
                    <a:pt x="885825" y="236169"/>
                  </a:lnTo>
                  <a:lnTo>
                    <a:pt x="886434" y="228981"/>
                  </a:lnTo>
                  <a:lnTo>
                    <a:pt x="881532" y="227774"/>
                  </a:lnTo>
                  <a:lnTo>
                    <a:pt x="877697" y="226847"/>
                  </a:lnTo>
                  <a:lnTo>
                    <a:pt x="870153" y="224485"/>
                  </a:lnTo>
                  <a:lnTo>
                    <a:pt x="862037" y="222567"/>
                  </a:lnTo>
                  <a:lnTo>
                    <a:pt x="814108" y="234670"/>
                  </a:lnTo>
                  <a:lnTo>
                    <a:pt x="798207" y="270941"/>
                  </a:lnTo>
                  <a:lnTo>
                    <a:pt x="802259" y="293662"/>
                  </a:lnTo>
                  <a:lnTo>
                    <a:pt x="813511" y="309753"/>
                  </a:lnTo>
                  <a:lnTo>
                    <a:pt x="830618" y="319328"/>
                  </a:lnTo>
                  <a:lnTo>
                    <a:pt x="852220" y="322491"/>
                  </a:lnTo>
                  <a:lnTo>
                    <a:pt x="861402" y="322059"/>
                  </a:lnTo>
                  <a:lnTo>
                    <a:pt x="869924" y="320840"/>
                  </a:lnTo>
                  <a:lnTo>
                    <a:pt x="877544" y="318947"/>
                  </a:lnTo>
                  <a:lnTo>
                    <a:pt x="884021" y="316496"/>
                  </a:lnTo>
                  <a:lnTo>
                    <a:pt x="884631" y="308698"/>
                  </a:lnTo>
                  <a:lnTo>
                    <a:pt x="885825" y="301510"/>
                  </a:lnTo>
                  <a:lnTo>
                    <a:pt x="887628" y="293712"/>
                  </a:lnTo>
                  <a:close/>
                </a:path>
                <a:path w="1981200" h="546100">
                  <a:moveTo>
                    <a:pt x="890625" y="149847"/>
                  </a:moveTo>
                  <a:lnTo>
                    <a:pt x="885228" y="149847"/>
                  </a:lnTo>
                  <a:lnTo>
                    <a:pt x="882230" y="148653"/>
                  </a:lnTo>
                  <a:lnTo>
                    <a:pt x="881024" y="144462"/>
                  </a:lnTo>
                  <a:lnTo>
                    <a:pt x="879221" y="140258"/>
                  </a:lnTo>
                  <a:lnTo>
                    <a:pt x="875626" y="130670"/>
                  </a:lnTo>
                  <a:lnTo>
                    <a:pt x="871791" y="119875"/>
                  </a:lnTo>
                  <a:lnTo>
                    <a:pt x="869010" y="112090"/>
                  </a:lnTo>
                  <a:lnTo>
                    <a:pt x="855154" y="73126"/>
                  </a:lnTo>
                  <a:lnTo>
                    <a:pt x="849820" y="58140"/>
                  </a:lnTo>
                  <a:lnTo>
                    <a:pt x="849820" y="112090"/>
                  </a:lnTo>
                  <a:lnTo>
                    <a:pt x="824014" y="112090"/>
                  </a:lnTo>
                  <a:lnTo>
                    <a:pt x="836612" y="73126"/>
                  </a:lnTo>
                  <a:lnTo>
                    <a:pt x="837209" y="73126"/>
                  </a:lnTo>
                  <a:lnTo>
                    <a:pt x="849820" y="112090"/>
                  </a:lnTo>
                  <a:lnTo>
                    <a:pt x="849820" y="58140"/>
                  </a:lnTo>
                  <a:lnTo>
                    <a:pt x="849820" y="56934"/>
                  </a:lnTo>
                  <a:lnTo>
                    <a:pt x="848614" y="54546"/>
                  </a:lnTo>
                  <a:lnTo>
                    <a:pt x="848614" y="53936"/>
                  </a:lnTo>
                  <a:lnTo>
                    <a:pt x="847420" y="53936"/>
                  </a:lnTo>
                  <a:lnTo>
                    <a:pt x="846823" y="54546"/>
                  </a:lnTo>
                  <a:lnTo>
                    <a:pt x="838415" y="58737"/>
                  </a:lnTo>
                  <a:lnTo>
                    <a:pt x="834212" y="59931"/>
                  </a:lnTo>
                  <a:lnTo>
                    <a:pt x="833018" y="65328"/>
                  </a:lnTo>
                  <a:lnTo>
                    <a:pt x="830618" y="72529"/>
                  </a:lnTo>
                  <a:lnTo>
                    <a:pt x="828814" y="77317"/>
                  </a:lnTo>
                  <a:lnTo>
                    <a:pt x="806602" y="140855"/>
                  </a:lnTo>
                  <a:lnTo>
                    <a:pt x="804811" y="146850"/>
                  </a:lnTo>
                  <a:lnTo>
                    <a:pt x="800011" y="149847"/>
                  </a:lnTo>
                  <a:lnTo>
                    <a:pt x="794004" y="149847"/>
                  </a:lnTo>
                  <a:lnTo>
                    <a:pt x="794004" y="154051"/>
                  </a:lnTo>
                  <a:lnTo>
                    <a:pt x="798804" y="154051"/>
                  </a:lnTo>
                  <a:lnTo>
                    <a:pt x="803605" y="153454"/>
                  </a:lnTo>
                  <a:lnTo>
                    <a:pt x="814412" y="153454"/>
                  </a:lnTo>
                  <a:lnTo>
                    <a:pt x="820407" y="154051"/>
                  </a:lnTo>
                  <a:lnTo>
                    <a:pt x="825817" y="154051"/>
                  </a:lnTo>
                  <a:lnTo>
                    <a:pt x="825817" y="153454"/>
                  </a:lnTo>
                  <a:lnTo>
                    <a:pt x="825817" y="149847"/>
                  </a:lnTo>
                  <a:lnTo>
                    <a:pt x="819810" y="149847"/>
                  </a:lnTo>
                  <a:lnTo>
                    <a:pt x="813803" y="149250"/>
                  </a:lnTo>
                  <a:lnTo>
                    <a:pt x="813803" y="142659"/>
                  </a:lnTo>
                  <a:lnTo>
                    <a:pt x="815606" y="139065"/>
                  </a:lnTo>
                  <a:lnTo>
                    <a:pt x="816813" y="134264"/>
                  </a:lnTo>
                  <a:lnTo>
                    <a:pt x="821016" y="119875"/>
                  </a:lnTo>
                  <a:lnTo>
                    <a:pt x="852817" y="119875"/>
                  </a:lnTo>
                  <a:lnTo>
                    <a:pt x="858215" y="136067"/>
                  </a:lnTo>
                  <a:lnTo>
                    <a:pt x="859421" y="140258"/>
                  </a:lnTo>
                  <a:lnTo>
                    <a:pt x="861225" y="144462"/>
                  </a:lnTo>
                  <a:lnTo>
                    <a:pt x="861225" y="149250"/>
                  </a:lnTo>
                  <a:lnTo>
                    <a:pt x="855814" y="149847"/>
                  </a:lnTo>
                  <a:lnTo>
                    <a:pt x="851014" y="149847"/>
                  </a:lnTo>
                  <a:lnTo>
                    <a:pt x="851014" y="154051"/>
                  </a:lnTo>
                  <a:lnTo>
                    <a:pt x="857618" y="154051"/>
                  </a:lnTo>
                  <a:lnTo>
                    <a:pt x="864819" y="153454"/>
                  </a:lnTo>
                  <a:lnTo>
                    <a:pt x="878027" y="153454"/>
                  </a:lnTo>
                  <a:lnTo>
                    <a:pt x="884631" y="154051"/>
                  </a:lnTo>
                  <a:lnTo>
                    <a:pt x="890625" y="154051"/>
                  </a:lnTo>
                  <a:lnTo>
                    <a:pt x="890625" y="153454"/>
                  </a:lnTo>
                  <a:lnTo>
                    <a:pt x="890625" y="149847"/>
                  </a:lnTo>
                  <a:close/>
                </a:path>
                <a:path w="1981200" h="546100">
                  <a:moveTo>
                    <a:pt x="894829" y="438188"/>
                  </a:moveTo>
                  <a:lnTo>
                    <a:pt x="891019" y="418553"/>
                  </a:lnTo>
                  <a:lnTo>
                    <a:pt x="880046" y="403415"/>
                  </a:lnTo>
                  <a:lnTo>
                    <a:pt x="875030" y="400608"/>
                  </a:lnTo>
                  <a:lnTo>
                    <a:pt x="875030" y="441185"/>
                  </a:lnTo>
                  <a:lnTo>
                    <a:pt x="872769" y="456399"/>
                  </a:lnTo>
                  <a:lnTo>
                    <a:pt x="866025" y="469430"/>
                  </a:lnTo>
                  <a:lnTo>
                    <a:pt x="854773" y="478523"/>
                  </a:lnTo>
                  <a:lnTo>
                    <a:pt x="839012" y="481939"/>
                  </a:lnTo>
                  <a:lnTo>
                    <a:pt x="829411" y="481939"/>
                  </a:lnTo>
                  <a:lnTo>
                    <a:pt x="824611" y="480745"/>
                  </a:lnTo>
                  <a:lnTo>
                    <a:pt x="824611" y="396227"/>
                  </a:lnTo>
                  <a:lnTo>
                    <a:pt x="827608" y="395617"/>
                  </a:lnTo>
                  <a:lnTo>
                    <a:pt x="831215" y="395020"/>
                  </a:lnTo>
                  <a:lnTo>
                    <a:pt x="834212" y="395020"/>
                  </a:lnTo>
                  <a:lnTo>
                    <a:pt x="849960" y="397090"/>
                  </a:lnTo>
                  <a:lnTo>
                    <a:pt x="862952" y="404393"/>
                  </a:lnTo>
                  <a:lnTo>
                    <a:pt x="871766" y="418541"/>
                  </a:lnTo>
                  <a:lnTo>
                    <a:pt x="875030" y="441185"/>
                  </a:lnTo>
                  <a:lnTo>
                    <a:pt x="875030" y="400608"/>
                  </a:lnTo>
                  <a:lnTo>
                    <a:pt x="865085" y="395020"/>
                  </a:lnTo>
                  <a:lnTo>
                    <a:pt x="862672" y="393674"/>
                  </a:lnTo>
                  <a:lnTo>
                    <a:pt x="843622" y="390829"/>
                  </a:lnTo>
                  <a:lnTo>
                    <a:pt x="839609" y="390232"/>
                  </a:lnTo>
                  <a:lnTo>
                    <a:pt x="833615" y="390232"/>
                  </a:lnTo>
                  <a:lnTo>
                    <a:pt x="825817" y="390829"/>
                  </a:lnTo>
                  <a:lnTo>
                    <a:pt x="808405" y="390829"/>
                  </a:lnTo>
                  <a:lnTo>
                    <a:pt x="798804" y="390232"/>
                  </a:lnTo>
                  <a:lnTo>
                    <a:pt x="794600" y="390232"/>
                  </a:lnTo>
                  <a:lnTo>
                    <a:pt x="794600" y="394423"/>
                  </a:lnTo>
                  <a:lnTo>
                    <a:pt x="801801" y="394423"/>
                  </a:lnTo>
                  <a:lnTo>
                    <a:pt x="807212" y="395020"/>
                  </a:lnTo>
                  <a:lnTo>
                    <a:pt x="807212" y="481939"/>
                  </a:lnTo>
                  <a:lnTo>
                    <a:pt x="801801" y="483146"/>
                  </a:lnTo>
                  <a:lnTo>
                    <a:pt x="794600" y="483146"/>
                  </a:lnTo>
                  <a:lnTo>
                    <a:pt x="794600" y="487337"/>
                  </a:lnTo>
                  <a:lnTo>
                    <a:pt x="798207" y="487337"/>
                  </a:lnTo>
                  <a:lnTo>
                    <a:pt x="808405" y="486740"/>
                  </a:lnTo>
                  <a:lnTo>
                    <a:pt x="837209" y="486740"/>
                  </a:lnTo>
                  <a:lnTo>
                    <a:pt x="843216" y="487337"/>
                  </a:lnTo>
                  <a:lnTo>
                    <a:pt x="846937" y="486740"/>
                  </a:lnTo>
                  <a:lnTo>
                    <a:pt x="863180" y="484124"/>
                  </a:lnTo>
                  <a:lnTo>
                    <a:pt x="866648" y="481939"/>
                  </a:lnTo>
                  <a:lnTo>
                    <a:pt x="879602" y="473773"/>
                  </a:lnTo>
                  <a:lnTo>
                    <a:pt x="890727" y="457911"/>
                  </a:lnTo>
                  <a:lnTo>
                    <a:pt x="894829" y="438188"/>
                  </a:lnTo>
                  <a:close/>
                </a:path>
                <a:path w="1981200" h="546100">
                  <a:moveTo>
                    <a:pt x="1010666" y="390232"/>
                  </a:moveTo>
                  <a:lnTo>
                    <a:pt x="1004062" y="390232"/>
                  </a:lnTo>
                  <a:lnTo>
                    <a:pt x="995654" y="390829"/>
                  </a:lnTo>
                  <a:lnTo>
                    <a:pt x="981849" y="390829"/>
                  </a:lnTo>
                  <a:lnTo>
                    <a:pt x="973455" y="390232"/>
                  </a:lnTo>
                  <a:lnTo>
                    <a:pt x="968044" y="390232"/>
                  </a:lnTo>
                  <a:lnTo>
                    <a:pt x="968044" y="394423"/>
                  </a:lnTo>
                  <a:lnTo>
                    <a:pt x="975245" y="394423"/>
                  </a:lnTo>
                  <a:lnTo>
                    <a:pt x="980059" y="395020"/>
                  </a:lnTo>
                  <a:lnTo>
                    <a:pt x="980059" y="481939"/>
                  </a:lnTo>
                  <a:lnTo>
                    <a:pt x="975245" y="483146"/>
                  </a:lnTo>
                  <a:lnTo>
                    <a:pt x="968044" y="483146"/>
                  </a:lnTo>
                  <a:lnTo>
                    <a:pt x="968044" y="487337"/>
                  </a:lnTo>
                  <a:lnTo>
                    <a:pt x="973455" y="487337"/>
                  </a:lnTo>
                  <a:lnTo>
                    <a:pt x="981849" y="486740"/>
                  </a:lnTo>
                  <a:lnTo>
                    <a:pt x="995654" y="486740"/>
                  </a:lnTo>
                  <a:lnTo>
                    <a:pt x="1004062" y="487337"/>
                  </a:lnTo>
                  <a:lnTo>
                    <a:pt x="1010666" y="487337"/>
                  </a:lnTo>
                  <a:lnTo>
                    <a:pt x="1010666" y="486740"/>
                  </a:lnTo>
                  <a:lnTo>
                    <a:pt x="1010666" y="483146"/>
                  </a:lnTo>
                  <a:lnTo>
                    <a:pt x="1003465" y="483146"/>
                  </a:lnTo>
                  <a:lnTo>
                    <a:pt x="998054" y="481939"/>
                  </a:lnTo>
                  <a:lnTo>
                    <a:pt x="998054" y="395020"/>
                  </a:lnTo>
                  <a:lnTo>
                    <a:pt x="1003465" y="394423"/>
                  </a:lnTo>
                  <a:lnTo>
                    <a:pt x="1010666" y="394423"/>
                  </a:lnTo>
                  <a:lnTo>
                    <a:pt x="1010666" y="390829"/>
                  </a:lnTo>
                  <a:lnTo>
                    <a:pt x="1010666" y="390232"/>
                  </a:lnTo>
                  <a:close/>
                </a:path>
                <a:path w="1981200" h="546100">
                  <a:moveTo>
                    <a:pt x="1040066" y="130670"/>
                  </a:moveTo>
                  <a:lnTo>
                    <a:pt x="1035862" y="130670"/>
                  </a:lnTo>
                  <a:lnTo>
                    <a:pt x="1035265" y="133667"/>
                  </a:lnTo>
                  <a:lnTo>
                    <a:pt x="1034072" y="137858"/>
                  </a:lnTo>
                  <a:lnTo>
                    <a:pt x="1029271" y="143852"/>
                  </a:lnTo>
                  <a:lnTo>
                    <a:pt x="1024470" y="147459"/>
                  </a:lnTo>
                  <a:lnTo>
                    <a:pt x="1011859" y="148653"/>
                  </a:lnTo>
                  <a:lnTo>
                    <a:pt x="999858" y="148653"/>
                  </a:lnTo>
                  <a:lnTo>
                    <a:pt x="995654" y="148056"/>
                  </a:lnTo>
                  <a:lnTo>
                    <a:pt x="991450" y="146253"/>
                  </a:lnTo>
                  <a:lnTo>
                    <a:pt x="991450" y="61734"/>
                  </a:lnTo>
                  <a:lnTo>
                    <a:pt x="1004658" y="61734"/>
                  </a:lnTo>
                  <a:lnTo>
                    <a:pt x="1004658" y="58140"/>
                  </a:lnTo>
                  <a:lnTo>
                    <a:pt x="1004658" y="57543"/>
                  </a:lnTo>
                  <a:lnTo>
                    <a:pt x="997458" y="57543"/>
                  </a:lnTo>
                  <a:lnTo>
                    <a:pt x="990854" y="58140"/>
                  </a:lnTo>
                  <a:lnTo>
                    <a:pt x="976452" y="58140"/>
                  </a:lnTo>
                  <a:lnTo>
                    <a:pt x="968654" y="57543"/>
                  </a:lnTo>
                  <a:lnTo>
                    <a:pt x="961453" y="57543"/>
                  </a:lnTo>
                  <a:lnTo>
                    <a:pt x="961453" y="61734"/>
                  </a:lnTo>
                  <a:lnTo>
                    <a:pt x="968654" y="61734"/>
                  </a:lnTo>
                  <a:lnTo>
                    <a:pt x="974051" y="62331"/>
                  </a:lnTo>
                  <a:lnTo>
                    <a:pt x="974051" y="149250"/>
                  </a:lnTo>
                  <a:lnTo>
                    <a:pt x="968654" y="149847"/>
                  </a:lnTo>
                  <a:lnTo>
                    <a:pt x="961453" y="149847"/>
                  </a:lnTo>
                  <a:lnTo>
                    <a:pt x="961453" y="154051"/>
                  </a:lnTo>
                  <a:lnTo>
                    <a:pt x="970800" y="153949"/>
                  </a:lnTo>
                  <a:lnTo>
                    <a:pt x="989050" y="153543"/>
                  </a:lnTo>
                  <a:lnTo>
                    <a:pt x="998054" y="153454"/>
                  </a:lnTo>
                  <a:lnTo>
                    <a:pt x="1007402" y="153543"/>
                  </a:lnTo>
                  <a:lnTo>
                    <a:pt x="1025652" y="153949"/>
                  </a:lnTo>
                  <a:lnTo>
                    <a:pt x="1034669" y="154051"/>
                  </a:lnTo>
                  <a:lnTo>
                    <a:pt x="1034808" y="153454"/>
                  </a:lnTo>
                  <a:lnTo>
                    <a:pt x="1035913" y="148653"/>
                  </a:lnTo>
                  <a:lnTo>
                    <a:pt x="1040066" y="130670"/>
                  </a:lnTo>
                  <a:close/>
                </a:path>
                <a:path w="1981200" h="546100">
                  <a:moveTo>
                    <a:pt x="1068273" y="269735"/>
                  </a:moveTo>
                  <a:lnTo>
                    <a:pt x="1064158" y="249859"/>
                  </a:lnTo>
                  <a:lnTo>
                    <a:pt x="1052893" y="234746"/>
                  </a:lnTo>
                  <a:lnTo>
                    <a:pt x="1049070" y="232562"/>
                  </a:lnTo>
                  <a:lnTo>
                    <a:pt x="1049070" y="272732"/>
                  </a:lnTo>
                  <a:lnTo>
                    <a:pt x="1047902" y="288175"/>
                  </a:lnTo>
                  <a:lnTo>
                    <a:pt x="1043292" y="302260"/>
                  </a:lnTo>
                  <a:lnTo>
                    <a:pt x="1033627" y="312521"/>
                  </a:lnTo>
                  <a:lnTo>
                    <a:pt x="1017257" y="316496"/>
                  </a:lnTo>
                  <a:lnTo>
                    <a:pt x="1002639" y="312445"/>
                  </a:lnTo>
                  <a:lnTo>
                    <a:pt x="992136" y="301663"/>
                  </a:lnTo>
                  <a:lnTo>
                    <a:pt x="985786" y="286143"/>
                  </a:lnTo>
                  <a:lnTo>
                    <a:pt x="983653" y="267944"/>
                  </a:lnTo>
                  <a:lnTo>
                    <a:pt x="985151" y="253822"/>
                  </a:lnTo>
                  <a:lnTo>
                    <a:pt x="990257" y="240893"/>
                  </a:lnTo>
                  <a:lnTo>
                    <a:pt x="999858" y="231444"/>
                  </a:lnTo>
                  <a:lnTo>
                    <a:pt x="1014857" y="227774"/>
                  </a:lnTo>
                  <a:lnTo>
                    <a:pt x="1030084" y="231940"/>
                  </a:lnTo>
                  <a:lnTo>
                    <a:pt x="1040739" y="242620"/>
                  </a:lnTo>
                  <a:lnTo>
                    <a:pt x="1047013" y="257111"/>
                  </a:lnTo>
                  <a:lnTo>
                    <a:pt x="1049070" y="272732"/>
                  </a:lnTo>
                  <a:lnTo>
                    <a:pt x="1049070" y="232562"/>
                  </a:lnTo>
                  <a:lnTo>
                    <a:pt x="1040714" y="227774"/>
                  </a:lnTo>
                  <a:lnTo>
                    <a:pt x="1036116" y="225145"/>
                  </a:lnTo>
                  <a:lnTo>
                    <a:pt x="1015466" y="221780"/>
                  </a:lnTo>
                  <a:lnTo>
                    <a:pt x="995248" y="225704"/>
                  </a:lnTo>
                  <a:lnTo>
                    <a:pt x="978852" y="236474"/>
                  </a:lnTo>
                  <a:lnTo>
                    <a:pt x="967867" y="252641"/>
                  </a:lnTo>
                  <a:lnTo>
                    <a:pt x="963853" y="272732"/>
                  </a:lnTo>
                  <a:lnTo>
                    <a:pt x="967867" y="293154"/>
                  </a:lnTo>
                  <a:lnTo>
                    <a:pt x="978928" y="308851"/>
                  </a:lnTo>
                  <a:lnTo>
                    <a:pt x="995502" y="318935"/>
                  </a:lnTo>
                  <a:lnTo>
                    <a:pt x="1016063" y="322491"/>
                  </a:lnTo>
                  <a:lnTo>
                    <a:pt x="1036624" y="318719"/>
                  </a:lnTo>
                  <a:lnTo>
                    <a:pt x="1040066" y="316496"/>
                  </a:lnTo>
                  <a:lnTo>
                    <a:pt x="1053198" y="308025"/>
                  </a:lnTo>
                  <a:lnTo>
                    <a:pt x="1064247" y="291388"/>
                  </a:lnTo>
                  <a:lnTo>
                    <a:pt x="1068273" y="269735"/>
                  </a:lnTo>
                  <a:close/>
                </a:path>
                <a:path w="1981200" h="546100">
                  <a:moveTo>
                    <a:pt x="1142098" y="459765"/>
                  </a:moveTo>
                  <a:lnTo>
                    <a:pt x="1135621" y="441375"/>
                  </a:lnTo>
                  <a:lnTo>
                    <a:pt x="1121384" y="431368"/>
                  </a:lnTo>
                  <a:lnTo>
                    <a:pt x="1107160" y="423265"/>
                  </a:lnTo>
                  <a:lnTo>
                    <a:pt x="1100683" y="410603"/>
                  </a:lnTo>
                  <a:lnTo>
                    <a:pt x="1100683" y="399821"/>
                  </a:lnTo>
                  <a:lnTo>
                    <a:pt x="1106690" y="393230"/>
                  </a:lnTo>
                  <a:lnTo>
                    <a:pt x="1127086" y="393230"/>
                  </a:lnTo>
                  <a:lnTo>
                    <a:pt x="1133094" y="401612"/>
                  </a:lnTo>
                  <a:lnTo>
                    <a:pt x="1133690" y="410603"/>
                  </a:lnTo>
                  <a:lnTo>
                    <a:pt x="1137894" y="410006"/>
                  </a:lnTo>
                  <a:lnTo>
                    <a:pt x="1136700" y="403415"/>
                  </a:lnTo>
                  <a:lnTo>
                    <a:pt x="1136091" y="396824"/>
                  </a:lnTo>
                  <a:lnTo>
                    <a:pt x="1136091" y="393230"/>
                  </a:lnTo>
                  <a:lnTo>
                    <a:pt x="1136091" y="390232"/>
                  </a:lnTo>
                  <a:lnTo>
                    <a:pt x="1131887" y="389623"/>
                  </a:lnTo>
                  <a:lnTo>
                    <a:pt x="1120495" y="388429"/>
                  </a:lnTo>
                  <a:lnTo>
                    <a:pt x="1116291" y="388429"/>
                  </a:lnTo>
                  <a:lnTo>
                    <a:pt x="1103909" y="390296"/>
                  </a:lnTo>
                  <a:lnTo>
                    <a:pt x="1094232" y="395770"/>
                  </a:lnTo>
                  <a:lnTo>
                    <a:pt x="1087932" y="404609"/>
                  </a:lnTo>
                  <a:lnTo>
                    <a:pt x="1085684" y="416598"/>
                  </a:lnTo>
                  <a:lnTo>
                    <a:pt x="1092060" y="435178"/>
                  </a:lnTo>
                  <a:lnTo>
                    <a:pt x="1106081" y="445147"/>
                  </a:lnTo>
                  <a:lnTo>
                    <a:pt x="1120114" y="453440"/>
                  </a:lnTo>
                  <a:lnTo>
                    <a:pt x="1126490" y="466953"/>
                  </a:lnTo>
                  <a:lnTo>
                    <a:pt x="1126490" y="477151"/>
                  </a:lnTo>
                  <a:lnTo>
                    <a:pt x="1118692" y="483146"/>
                  </a:lnTo>
                  <a:lnTo>
                    <a:pt x="1109687" y="483146"/>
                  </a:lnTo>
                  <a:lnTo>
                    <a:pt x="1100988" y="481355"/>
                  </a:lnTo>
                  <a:lnTo>
                    <a:pt x="1094613" y="476542"/>
                  </a:lnTo>
                  <a:lnTo>
                    <a:pt x="1090358" y="469480"/>
                  </a:lnTo>
                  <a:lnTo>
                    <a:pt x="1088085" y="460959"/>
                  </a:lnTo>
                  <a:lnTo>
                    <a:pt x="1083881" y="461556"/>
                  </a:lnTo>
                  <a:lnTo>
                    <a:pt x="1084478" y="468757"/>
                  </a:lnTo>
                  <a:lnTo>
                    <a:pt x="1085684" y="475945"/>
                  </a:lnTo>
                  <a:lnTo>
                    <a:pt x="1086281" y="483146"/>
                  </a:lnTo>
                  <a:lnTo>
                    <a:pt x="1100683" y="489140"/>
                  </a:lnTo>
                  <a:lnTo>
                    <a:pt x="1108481" y="489140"/>
                  </a:lnTo>
                  <a:lnTo>
                    <a:pt x="1121333" y="487248"/>
                  </a:lnTo>
                  <a:lnTo>
                    <a:pt x="1129182" y="483146"/>
                  </a:lnTo>
                  <a:lnTo>
                    <a:pt x="1132039" y="481647"/>
                  </a:lnTo>
                  <a:lnTo>
                    <a:pt x="1139380" y="472440"/>
                  </a:lnTo>
                  <a:lnTo>
                    <a:pt x="1142098" y="459765"/>
                  </a:lnTo>
                  <a:close/>
                </a:path>
                <a:path w="1981200" h="546100">
                  <a:moveTo>
                    <a:pt x="1207516" y="149847"/>
                  </a:moveTo>
                  <a:lnTo>
                    <a:pt x="1202105" y="149847"/>
                  </a:lnTo>
                  <a:lnTo>
                    <a:pt x="1199705" y="148653"/>
                  </a:lnTo>
                  <a:lnTo>
                    <a:pt x="1196111" y="140258"/>
                  </a:lnTo>
                  <a:lnTo>
                    <a:pt x="1192504" y="130670"/>
                  </a:lnTo>
                  <a:lnTo>
                    <a:pt x="1188758" y="119875"/>
                  </a:lnTo>
                  <a:lnTo>
                    <a:pt x="1186053" y="112090"/>
                  </a:lnTo>
                  <a:lnTo>
                    <a:pt x="1172514" y="73126"/>
                  </a:lnTo>
                  <a:lnTo>
                    <a:pt x="1167307" y="58140"/>
                  </a:lnTo>
                  <a:lnTo>
                    <a:pt x="1166698" y="56934"/>
                  </a:lnTo>
                  <a:lnTo>
                    <a:pt x="1166698" y="112090"/>
                  </a:lnTo>
                  <a:lnTo>
                    <a:pt x="1140891" y="112090"/>
                  </a:lnTo>
                  <a:lnTo>
                    <a:pt x="1153502" y="73126"/>
                  </a:lnTo>
                  <a:lnTo>
                    <a:pt x="1154099" y="73126"/>
                  </a:lnTo>
                  <a:lnTo>
                    <a:pt x="1166698" y="112090"/>
                  </a:lnTo>
                  <a:lnTo>
                    <a:pt x="1166698" y="56934"/>
                  </a:lnTo>
                  <a:lnTo>
                    <a:pt x="1166101" y="55740"/>
                  </a:lnTo>
                  <a:lnTo>
                    <a:pt x="1166101" y="54546"/>
                  </a:lnTo>
                  <a:lnTo>
                    <a:pt x="1165504" y="53936"/>
                  </a:lnTo>
                  <a:lnTo>
                    <a:pt x="1164297" y="53936"/>
                  </a:lnTo>
                  <a:lnTo>
                    <a:pt x="1163701" y="54546"/>
                  </a:lnTo>
                  <a:lnTo>
                    <a:pt x="1155293" y="58737"/>
                  </a:lnTo>
                  <a:lnTo>
                    <a:pt x="1151102" y="59931"/>
                  </a:lnTo>
                  <a:lnTo>
                    <a:pt x="1150493" y="65328"/>
                  </a:lnTo>
                  <a:lnTo>
                    <a:pt x="1147495" y="72529"/>
                  </a:lnTo>
                  <a:lnTo>
                    <a:pt x="1145692" y="77317"/>
                  </a:lnTo>
                  <a:lnTo>
                    <a:pt x="1123492" y="140855"/>
                  </a:lnTo>
                  <a:lnTo>
                    <a:pt x="1121689" y="146850"/>
                  </a:lnTo>
                  <a:lnTo>
                    <a:pt x="1116888" y="149847"/>
                  </a:lnTo>
                  <a:lnTo>
                    <a:pt x="1110881" y="149847"/>
                  </a:lnTo>
                  <a:lnTo>
                    <a:pt x="1110881" y="154051"/>
                  </a:lnTo>
                  <a:lnTo>
                    <a:pt x="1115695" y="154051"/>
                  </a:lnTo>
                  <a:lnTo>
                    <a:pt x="1121092" y="153454"/>
                  </a:lnTo>
                  <a:lnTo>
                    <a:pt x="1131290" y="153454"/>
                  </a:lnTo>
                  <a:lnTo>
                    <a:pt x="1137297" y="154051"/>
                  </a:lnTo>
                  <a:lnTo>
                    <a:pt x="1142695" y="154051"/>
                  </a:lnTo>
                  <a:lnTo>
                    <a:pt x="1142695" y="153454"/>
                  </a:lnTo>
                  <a:lnTo>
                    <a:pt x="1142695" y="149847"/>
                  </a:lnTo>
                  <a:lnTo>
                    <a:pt x="1136700" y="149847"/>
                  </a:lnTo>
                  <a:lnTo>
                    <a:pt x="1130693" y="149250"/>
                  </a:lnTo>
                  <a:lnTo>
                    <a:pt x="1130693" y="142659"/>
                  </a:lnTo>
                  <a:lnTo>
                    <a:pt x="1132497" y="139065"/>
                  </a:lnTo>
                  <a:lnTo>
                    <a:pt x="1133690" y="134264"/>
                  </a:lnTo>
                  <a:lnTo>
                    <a:pt x="1137894" y="119875"/>
                  </a:lnTo>
                  <a:lnTo>
                    <a:pt x="1169708" y="119875"/>
                  </a:lnTo>
                  <a:lnTo>
                    <a:pt x="1175105" y="136067"/>
                  </a:lnTo>
                  <a:lnTo>
                    <a:pt x="1176909" y="140258"/>
                  </a:lnTo>
                  <a:lnTo>
                    <a:pt x="1178102" y="144462"/>
                  </a:lnTo>
                  <a:lnTo>
                    <a:pt x="1178102" y="149250"/>
                  </a:lnTo>
                  <a:lnTo>
                    <a:pt x="1172705" y="149847"/>
                  </a:lnTo>
                  <a:lnTo>
                    <a:pt x="1167904" y="149847"/>
                  </a:lnTo>
                  <a:lnTo>
                    <a:pt x="1167904" y="154051"/>
                  </a:lnTo>
                  <a:lnTo>
                    <a:pt x="1175105" y="154051"/>
                  </a:lnTo>
                  <a:lnTo>
                    <a:pt x="1181709" y="153454"/>
                  </a:lnTo>
                  <a:lnTo>
                    <a:pt x="1195514" y="153454"/>
                  </a:lnTo>
                  <a:lnTo>
                    <a:pt x="1201508" y="154051"/>
                  </a:lnTo>
                  <a:lnTo>
                    <a:pt x="1207516" y="154051"/>
                  </a:lnTo>
                  <a:lnTo>
                    <a:pt x="1207516" y="153454"/>
                  </a:lnTo>
                  <a:lnTo>
                    <a:pt x="1207516" y="149847"/>
                  </a:lnTo>
                  <a:close/>
                </a:path>
                <a:path w="1981200" h="546100">
                  <a:moveTo>
                    <a:pt x="1221917" y="297319"/>
                  </a:moveTo>
                  <a:lnTo>
                    <a:pt x="1217714" y="297319"/>
                  </a:lnTo>
                  <a:lnTo>
                    <a:pt x="1217117" y="300316"/>
                  </a:lnTo>
                  <a:lnTo>
                    <a:pt x="1215910" y="303911"/>
                  </a:lnTo>
                  <a:lnTo>
                    <a:pt x="1213510" y="306908"/>
                  </a:lnTo>
                  <a:lnTo>
                    <a:pt x="1211110" y="310502"/>
                  </a:lnTo>
                  <a:lnTo>
                    <a:pt x="1205712" y="314096"/>
                  </a:lnTo>
                  <a:lnTo>
                    <a:pt x="1200315" y="314693"/>
                  </a:lnTo>
                  <a:lnTo>
                    <a:pt x="1193711" y="315302"/>
                  </a:lnTo>
                  <a:lnTo>
                    <a:pt x="1187704" y="315302"/>
                  </a:lnTo>
                  <a:lnTo>
                    <a:pt x="1181709" y="314693"/>
                  </a:lnTo>
                  <a:lnTo>
                    <a:pt x="1177505" y="314096"/>
                  </a:lnTo>
                  <a:lnTo>
                    <a:pt x="1173302" y="312305"/>
                  </a:lnTo>
                  <a:lnTo>
                    <a:pt x="1173302" y="228384"/>
                  </a:lnTo>
                  <a:lnTo>
                    <a:pt x="1177505" y="227774"/>
                  </a:lnTo>
                  <a:lnTo>
                    <a:pt x="1186510" y="227774"/>
                  </a:lnTo>
                  <a:lnTo>
                    <a:pt x="1186510" y="224180"/>
                  </a:lnTo>
                  <a:lnTo>
                    <a:pt x="1186510" y="223583"/>
                  </a:lnTo>
                  <a:lnTo>
                    <a:pt x="1179309" y="223583"/>
                  </a:lnTo>
                  <a:lnTo>
                    <a:pt x="1172108" y="224180"/>
                  </a:lnTo>
                  <a:lnTo>
                    <a:pt x="1157693" y="224180"/>
                  </a:lnTo>
                  <a:lnTo>
                    <a:pt x="1150493" y="223583"/>
                  </a:lnTo>
                  <a:lnTo>
                    <a:pt x="1143292" y="223583"/>
                  </a:lnTo>
                  <a:lnTo>
                    <a:pt x="1143292" y="227774"/>
                  </a:lnTo>
                  <a:lnTo>
                    <a:pt x="1150493" y="227774"/>
                  </a:lnTo>
                  <a:lnTo>
                    <a:pt x="1155903" y="228981"/>
                  </a:lnTo>
                  <a:lnTo>
                    <a:pt x="1155903" y="315899"/>
                  </a:lnTo>
                  <a:lnTo>
                    <a:pt x="1150493" y="316496"/>
                  </a:lnTo>
                  <a:lnTo>
                    <a:pt x="1143292" y="316496"/>
                  </a:lnTo>
                  <a:lnTo>
                    <a:pt x="1143292" y="320687"/>
                  </a:lnTo>
                  <a:lnTo>
                    <a:pt x="1152398" y="320598"/>
                  </a:lnTo>
                  <a:lnTo>
                    <a:pt x="1170813" y="320192"/>
                  </a:lnTo>
                  <a:lnTo>
                    <a:pt x="1179906" y="320090"/>
                  </a:lnTo>
                  <a:lnTo>
                    <a:pt x="1188999" y="320192"/>
                  </a:lnTo>
                  <a:lnTo>
                    <a:pt x="1207414" y="320598"/>
                  </a:lnTo>
                  <a:lnTo>
                    <a:pt x="1216520" y="320687"/>
                  </a:lnTo>
                  <a:lnTo>
                    <a:pt x="1216660" y="320090"/>
                  </a:lnTo>
                  <a:lnTo>
                    <a:pt x="1217764" y="315302"/>
                  </a:lnTo>
                  <a:lnTo>
                    <a:pt x="1221917" y="297319"/>
                  </a:lnTo>
                  <a:close/>
                </a:path>
                <a:path w="1981200" h="546100">
                  <a:moveTo>
                    <a:pt x="1311935" y="386626"/>
                  </a:moveTo>
                  <a:lnTo>
                    <a:pt x="1308938" y="386029"/>
                  </a:lnTo>
                  <a:lnTo>
                    <a:pt x="1308341" y="390232"/>
                  </a:lnTo>
                  <a:lnTo>
                    <a:pt x="1222514" y="390232"/>
                  </a:lnTo>
                  <a:lnTo>
                    <a:pt x="1221320" y="386029"/>
                  </a:lnTo>
                  <a:lnTo>
                    <a:pt x="1218311" y="386029"/>
                  </a:lnTo>
                  <a:lnTo>
                    <a:pt x="1218311" y="390232"/>
                  </a:lnTo>
                  <a:lnTo>
                    <a:pt x="1217803" y="393827"/>
                  </a:lnTo>
                  <a:lnTo>
                    <a:pt x="1217218" y="397421"/>
                  </a:lnTo>
                  <a:lnTo>
                    <a:pt x="1216596" y="401612"/>
                  </a:lnTo>
                  <a:lnTo>
                    <a:pt x="1216012" y="405218"/>
                  </a:lnTo>
                  <a:lnTo>
                    <a:pt x="1215313" y="410006"/>
                  </a:lnTo>
                  <a:lnTo>
                    <a:pt x="1219517" y="410006"/>
                  </a:lnTo>
                  <a:lnTo>
                    <a:pt x="1221917" y="399821"/>
                  </a:lnTo>
                  <a:lnTo>
                    <a:pt x="1221917" y="397421"/>
                  </a:lnTo>
                  <a:lnTo>
                    <a:pt x="1255522" y="397421"/>
                  </a:lnTo>
                  <a:lnTo>
                    <a:pt x="1255522" y="481939"/>
                  </a:lnTo>
                  <a:lnTo>
                    <a:pt x="1251331" y="483146"/>
                  </a:lnTo>
                  <a:lnTo>
                    <a:pt x="1241120" y="483146"/>
                  </a:lnTo>
                  <a:lnTo>
                    <a:pt x="1241120" y="487337"/>
                  </a:lnTo>
                  <a:lnTo>
                    <a:pt x="1246517" y="487337"/>
                  </a:lnTo>
                  <a:lnTo>
                    <a:pt x="1256131" y="486740"/>
                  </a:lnTo>
                  <a:lnTo>
                    <a:pt x="1272324" y="486740"/>
                  </a:lnTo>
                  <a:lnTo>
                    <a:pt x="1281938" y="487337"/>
                  </a:lnTo>
                  <a:lnTo>
                    <a:pt x="1287335" y="487337"/>
                  </a:lnTo>
                  <a:lnTo>
                    <a:pt x="1287335" y="486740"/>
                  </a:lnTo>
                  <a:lnTo>
                    <a:pt x="1287335" y="483146"/>
                  </a:lnTo>
                  <a:lnTo>
                    <a:pt x="1277734" y="483146"/>
                  </a:lnTo>
                  <a:lnTo>
                    <a:pt x="1272933" y="481342"/>
                  </a:lnTo>
                  <a:lnTo>
                    <a:pt x="1272933" y="397421"/>
                  </a:lnTo>
                  <a:lnTo>
                    <a:pt x="1305344" y="397421"/>
                  </a:lnTo>
                  <a:lnTo>
                    <a:pt x="1305941" y="405218"/>
                  </a:lnTo>
                  <a:lnTo>
                    <a:pt x="1305941" y="410603"/>
                  </a:lnTo>
                  <a:lnTo>
                    <a:pt x="1310144" y="408813"/>
                  </a:lnTo>
                  <a:lnTo>
                    <a:pt x="1310144" y="401612"/>
                  </a:lnTo>
                  <a:lnTo>
                    <a:pt x="1310830" y="397421"/>
                  </a:lnTo>
                  <a:lnTo>
                    <a:pt x="1311249" y="394423"/>
                  </a:lnTo>
                  <a:lnTo>
                    <a:pt x="1311338" y="390232"/>
                  </a:lnTo>
                  <a:lnTo>
                    <a:pt x="1311935" y="386626"/>
                  </a:lnTo>
                  <a:close/>
                </a:path>
                <a:path w="1981200" h="546100">
                  <a:moveTo>
                    <a:pt x="1372552" y="297319"/>
                  </a:moveTo>
                  <a:lnTo>
                    <a:pt x="1368361" y="297319"/>
                  </a:lnTo>
                  <a:lnTo>
                    <a:pt x="1367751" y="300316"/>
                  </a:lnTo>
                  <a:lnTo>
                    <a:pt x="1366558" y="303911"/>
                  </a:lnTo>
                  <a:lnTo>
                    <a:pt x="1364157" y="306908"/>
                  </a:lnTo>
                  <a:lnTo>
                    <a:pt x="1361757" y="310502"/>
                  </a:lnTo>
                  <a:lnTo>
                    <a:pt x="1356956" y="314096"/>
                  </a:lnTo>
                  <a:lnTo>
                    <a:pt x="1344345" y="315302"/>
                  </a:lnTo>
                  <a:lnTo>
                    <a:pt x="1338351" y="315302"/>
                  </a:lnTo>
                  <a:lnTo>
                    <a:pt x="1332344" y="314693"/>
                  </a:lnTo>
                  <a:lnTo>
                    <a:pt x="1328140" y="314096"/>
                  </a:lnTo>
                  <a:lnTo>
                    <a:pt x="1323949" y="312305"/>
                  </a:lnTo>
                  <a:lnTo>
                    <a:pt x="1323949" y="228384"/>
                  </a:lnTo>
                  <a:lnTo>
                    <a:pt x="1328140" y="227774"/>
                  </a:lnTo>
                  <a:lnTo>
                    <a:pt x="1337144" y="227774"/>
                  </a:lnTo>
                  <a:lnTo>
                    <a:pt x="1337144" y="224180"/>
                  </a:lnTo>
                  <a:lnTo>
                    <a:pt x="1337144" y="223583"/>
                  </a:lnTo>
                  <a:lnTo>
                    <a:pt x="1329944" y="223583"/>
                  </a:lnTo>
                  <a:lnTo>
                    <a:pt x="1323340" y="224180"/>
                  </a:lnTo>
                  <a:lnTo>
                    <a:pt x="1308938" y="224180"/>
                  </a:lnTo>
                  <a:lnTo>
                    <a:pt x="1301737" y="223583"/>
                  </a:lnTo>
                  <a:lnTo>
                    <a:pt x="1293939" y="223583"/>
                  </a:lnTo>
                  <a:lnTo>
                    <a:pt x="1293939" y="227774"/>
                  </a:lnTo>
                  <a:lnTo>
                    <a:pt x="1301140" y="227774"/>
                  </a:lnTo>
                  <a:lnTo>
                    <a:pt x="1306537" y="228981"/>
                  </a:lnTo>
                  <a:lnTo>
                    <a:pt x="1306537" y="315899"/>
                  </a:lnTo>
                  <a:lnTo>
                    <a:pt x="1301140" y="316496"/>
                  </a:lnTo>
                  <a:lnTo>
                    <a:pt x="1293939" y="316496"/>
                  </a:lnTo>
                  <a:lnTo>
                    <a:pt x="1293939" y="320687"/>
                  </a:lnTo>
                  <a:lnTo>
                    <a:pt x="1303286" y="320598"/>
                  </a:lnTo>
                  <a:lnTo>
                    <a:pt x="1321536" y="320192"/>
                  </a:lnTo>
                  <a:lnTo>
                    <a:pt x="1330540" y="320090"/>
                  </a:lnTo>
                  <a:lnTo>
                    <a:pt x="1339900" y="320192"/>
                  </a:lnTo>
                  <a:lnTo>
                    <a:pt x="1358138" y="320598"/>
                  </a:lnTo>
                  <a:lnTo>
                    <a:pt x="1367155" y="320687"/>
                  </a:lnTo>
                  <a:lnTo>
                    <a:pt x="1367294" y="320090"/>
                  </a:lnTo>
                  <a:lnTo>
                    <a:pt x="1368399" y="315302"/>
                  </a:lnTo>
                  <a:lnTo>
                    <a:pt x="1372552" y="297319"/>
                  </a:lnTo>
                  <a:close/>
                </a:path>
                <a:path w="1981200" h="546100">
                  <a:moveTo>
                    <a:pt x="1412163" y="149847"/>
                  </a:moveTo>
                  <a:lnTo>
                    <a:pt x="1403769" y="149847"/>
                  </a:lnTo>
                  <a:lnTo>
                    <a:pt x="1400162" y="149250"/>
                  </a:lnTo>
                  <a:lnTo>
                    <a:pt x="1394167" y="78524"/>
                  </a:lnTo>
                  <a:lnTo>
                    <a:pt x="1394167" y="75526"/>
                  </a:lnTo>
                  <a:lnTo>
                    <a:pt x="1393558" y="71323"/>
                  </a:lnTo>
                  <a:lnTo>
                    <a:pt x="1393558" y="67729"/>
                  </a:lnTo>
                  <a:lnTo>
                    <a:pt x="1394167" y="61734"/>
                  </a:lnTo>
                  <a:lnTo>
                    <a:pt x="1407960" y="61734"/>
                  </a:lnTo>
                  <a:lnTo>
                    <a:pt x="1407960" y="58140"/>
                  </a:lnTo>
                  <a:lnTo>
                    <a:pt x="1407960" y="57543"/>
                  </a:lnTo>
                  <a:lnTo>
                    <a:pt x="1403159" y="57543"/>
                  </a:lnTo>
                  <a:lnTo>
                    <a:pt x="1397762" y="58140"/>
                  </a:lnTo>
                  <a:lnTo>
                    <a:pt x="1388160" y="58140"/>
                  </a:lnTo>
                  <a:lnTo>
                    <a:pt x="1383360" y="57543"/>
                  </a:lnTo>
                  <a:lnTo>
                    <a:pt x="1379156" y="57543"/>
                  </a:lnTo>
                  <a:lnTo>
                    <a:pt x="1346149" y="130073"/>
                  </a:lnTo>
                  <a:lnTo>
                    <a:pt x="1323657" y="79717"/>
                  </a:lnTo>
                  <a:lnTo>
                    <a:pt x="1314005" y="58140"/>
                  </a:lnTo>
                  <a:lnTo>
                    <a:pt x="1313738" y="57543"/>
                  </a:lnTo>
                  <a:lnTo>
                    <a:pt x="1309535" y="57543"/>
                  </a:lnTo>
                  <a:lnTo>
                    <a:pt x="1305344" y="58140"/>
                  </a:lnTo>
                  <a:lnTo>
                    <a:pt x="1295133" y="58140"/>
                  </a:lnTo>
                  <a:lnTo>
                    <a:pt x="1289735" y="57543"/>
                  </a:lnTo>
                  <a:lnTo>
                    <a:pt x="1284338" y="57543"/>
                  </a:lnTo>
                  <a:lnTo>
                    <a:pt x="1284338" y="61734"/>
                  </a:lnTo>
                  <a:lnTo>
                    <a:pt x="1292136" y="61734"/>
                  </a:lnTo>
                  <a:lnTo>
                    <a:pt x="1298143" y="64135"/>
                  </a:lnTo>
                  <a:lnTo>
                    <a:pt x="1298054" y="78524"/>
                  </a:lnTo>
                  <a:lnTo>
                    <a:pt x="1297533" y="86309"/>
                  </a:lnTo>
                  <a:lnTo>
                    <a:pt x="1296339" y="96507"/>
                  </a:lnTo>
                  <a:lnTo>
                    <a:pt x="1292136" y="134861"/>
                  </a:lnTo>
                  <a:lnTo>
                    <a:pt x="1290929" y="145059"/>
                  </a:lnTo>
                  <a:lnTo>
                    <a:pt x="1290332" y="149847"/>
                  </a:lnTo>
                  <a:lnTo>
                    <a:pt x="1277734" y="149847"/>
                  </a:lnTo>
                  <a:lnTo>
                    <a:pt x="1277734" y="154051"/>
                  </a:lnTo>
                  <a:lnTo>
                    <a:pt x="1283131" y="154051"/>
                  </a:lnTo>
                  <a:lnTo>
                    <a:pt x="1288529" y="153454"/>
                  </a:lnTo>
                  <a:lnTo>
                    <a:pt x="1299933" y="153454"/>
                  </a:lnTo>
                  <a:lnTo>
                    <a:pt x="1306537" y="154051"/>
                  </a:lnTo>
                  <a:lnTo>
                    <a:pt x="1313141" y="154051"/>
                  </a:lnTo>
                  <a:lnTo>
                    <a:pt x="1313141" y="153454"/>
                  </a:lnTo>
                  <a:lnTo>
                    <a:pt x="1313141" y="149847"/>
                  </a:lnTo>
                  <a:lnTo>
                    <a:pt x="1304137" y="149847"/>
                  </a:lnTo>
                  <a:lnTo>
                    <a:pt x="1300543" y="147459"/>
                  </a:lnTo>
                  <a:lnTo>
                    <a:pt x="1299337" y="145059"/>
                  </a:lnTo>
                  <a:lnTo>
                    <a:pt x="1299337" y="140855"/>
                  </a:lnTo>
                  <a:lnTo>
                    <a:pt x="1304137" y="79717"/>
                  </a:lnTo>
                  <a:lnTo>
                    <a:pt x="1337741" y="156451"/>
                  </a:lnTo>
                  <a:lnTo>
                    <a:pt x="1341348" y="156451"/>
                  </a:lnTo>
                  <a:lnTo>
                    <a:pt x="1353337" y="130073"/>
                  </a:lnTo>
                  <a:lnTo>
                    <a:pt x="1376756" y="78524"/>
                  </a:lnTo>
                  <a:lnTo>
                    <a:pt x="1380959" y="136664"/>
                  </a:lnTo>
                  <a:lnTo>
                    <a:pt x="1380959" y="149847"/>
                  </a:lnTo>
                  <a:lnTo>
                    <a:pt x="1368958" y="149847"/>
                  </a:lnTo>
                  <a:lnTo>
                    <a:pt x="1368958" y="154051"/>
                  </a:lnTo>
                  <a:lnTo>
                    <a:pt x="1376756" y="154051"/>
                  </a:lnTo>
                  <a:lnTo>
                    <a:pt x="1384554" y="153454"/>
                  </a:lnTo>
                  <a:lnTo>
                    <a:pt x="1398358" y="153454"/>
                  </a:lnTo>
                  <a:lnTo>
                    <a:pt x="1405559" y="154051"/>
                  </a:lnTo>
                  <a:lnTo>
                    <a:pt x="1412163" y="154051"/>
                  </a:lnTo>
                  <a:lnTo>
                    <a:pt x="1412163" y="153454"/>
                  </a:lnTo>
                  <a:lnTo>
                    <a:pt x="1412163" y="149847"/>
                  </a:lnTo>
                  <a:close/>
                </a:path>
                <a:path w="1981200" h="546100">
                  <a:moveTo>
                    <a:pt x="1478191" y="483146"/>
                  </a:moveTo>
                  <a:lnTo>
                    <a:pt x="1443316" y="442379"/>
                  </a:lnTo>
                  <a:lnTo>
                    <a:pt x="1440980" y="438785"/>
                  </a:lnTo>
                  <a:lnTo>
                    <a:pt x="1444599" y="436981"/>
                  </a:lnTo>
                  <a:lnTo>
                    <a:pt x="1448536" y="435038"/>
                  </a:lnTo>
                  <a:lnTo>
                    <a:pt x="1454632" y="429945"/>
                  </a:lnTo>
                  <a:lnTo>
                    <a:pt x="1458696" y="423265"/>
                  </a:lnTo>
                  <a:lnTo>
                    <a:pt x="1460182" y="414807"/>
                  </a:lnTo>
                  <a:lnTo>
                    <a:pt x="1457464" y="402615"/>
                  </a:lnTo>
                  <a:lnTo>
                    <a:pt x="1450200" y="395097"/>
                  </a:lnTo>
                  <a:lnTo>
                    <a:pt x="1449997" y="395020"/>
                  </a:lnTo>
                  <a:lnTo>
                    <a:pt x="1441577" y="391985"/>
                  </a:lnTo>
                  <a:lnTo>
                    <a:pt x="1441577" y="415404"/>
                  </a:lnTo>
                  <a:lnTo>
                    <a:pt x="1440141" y="425602"/>
                  </a:lnTo>
                  <a:lnTo>
                    <a:pt x="1435950" y="432257"/>
                  </a:lnTo>
                  <a:lnTo>
                    <a:pt x="1429169" y="435889"/>
                  </a:lnTo>
                  <a:lnTo>
                    <a:pt x="1419974" y="436981"/>
                  </a:lnTo>
                  <a:lnTo>
                    <a:pt x="1413370" y="436981"/>
                  </a:lnTo>
                  <a:lnTo>
                    <a:pt x="1413370" y="395617"/>
                  </a:lnTo>
                  <a:lnTo>
                    <a:pt x="1415173" y="395617"/>
                  </a:lnTo>
                  <a:lnTo>
                    <a:pt x="1416964" y="395020"/>
                  </a:lnTo>
                  <a:lnTo>
                    <a:pt x="1421168" y="395020"/>
                  </a:lnTo>
                  <a:lnTo>
                    <a:pt x="1429677" y="396519"/>
                  </a:lnTo>
                  <a:lnTo>
                    <a:pt x="1436103" y="400723"/>
                  </a:lnTo>
                  <a:lnTo>
                    <a:pt x="1440154" y="407162"/>
                  </a:lnTo>
                  <a:lnTo>
                    <a:pt x="1441577" y="415404"/>
                  </a:lnTo>
                  <a:lnTo>
                    <a:pt x="1441577" y="391985"/>
                  </a:lnTo>
                  <a:lnTo>
                    <a:pt x="1439672" y="391287"/>
                  </a:lnTo>
                  <a:lnTo>
                    <a:pt x="1434249" y="390829"/>
                  </a:lnTo>
                  <a:lnTo>
                    <a:pt x="1427175" y="390232"/>
                  </a:lnTo>
                  <a:lnTo>
                    <a:pt x="1419364" y="390232"/>
                  </a:lnTo>
                  <a:lnTo>
                    <a:pt x="1412773" y="390829"/>
                  </a:lnTo>
                  <a:lnTo>
                    <a:pt x="1395958" y="390829"/>
                  </a:lnTo>
                  <a:lnTo>
                    <a:pt x="1387563" y="390232"/>
                  </a:lnTo>
                  <a:lnTo>
                    <a:pt x="1383360" y="390232"/>
                  </a:lnTo>
                  <a:lnTo>
                    <a:pt x="1383360" y="394423"/>
                  </a:lnTo>
                  <a:lnTo>
                    <a:pt x="1389964" y="394423"/>
                  </a:lnTo>
                  <a:lnTo>
                    <a:pt x="1395361" y="395020"/>
                  </a:lnTo>
                  <a:lnTo>
                    <a:pt x="1395361" y="480745"/>
                  </a:lnTo>
                  <a:lnTo>
                    <a:pt x="1390561" y="483146"/>
                  </a:lnTo>
                  <a:lnTo>
                    <a:pt x="1383360" y="483146"/>
                  </a:lnTo>
                  <a:lnTo>
                    <a:pt x="1383360" y="487337"/>
                  </a:lnTo>
                  <a:lnTo>
                    <a:pt x="1389964" y="487337"/>
                  </a:lnTo>
                  <a:lnTo>
                    <a:pt x="1396568" y="486740"/>
                  </a:lnTo>
                  <a:lnTo>
                    <a:pt x="1410970" y="486740"/>
                  </a:lnTo>
                  <a:lnTo>
                    <a:pt x="1419364" y="487337"/>
                  </a:lnTo>
                  <a:lnTo>
                    <a:pt x="1427175" y="487337"/>
                  </a:lnTo>
                  <a:lnTo>
                    <a:pt x="1427175" y="486740"/>
                  </a:lnTo>
                  <a:lnTo>
                    <a:pt x="1427175" y="483146"/>
                  </a:lnTo>
                  <a:lnTo>
                    <a:pt x="1418170" y="483146"/>
                  </a:lnTo>
                  <a:lnTo>
                    <a:pt x="1413370" y="482536"/>
                  </a:lnTo>
                  <a:lnTo>
                    <a:pt x="1413370" y="442379"/>
                  </a:lnTo>
                  <a:lnTo>
                    <a:pt x="1422374" y="442379"/>
                  </a:lnTo>
                  <a:lnTo>
                    <a:pt x="1429143" y="453948"/>
                  </a:lnTo>
                  <a:lnTo>
                    <a:pt x="1436103" y="465302"/>
                  </a:lnTo>
                  <a:lnTo>
                    <a:pt x="1443380" y="476427"/>
                  </a:lnTo>
                  <a:lnTo>
                    <a:pt x="1451178" y="487337"/>
                  </a:lnTo>
                  <a:lnTo>
                    <a:pt x="1455381" y="487337"/>
                  </a:lnTo>
                  <a:lnTo>
                    <a:pt x="1460182" y="486740"/>
                  </a:lnTo>
                  <a:lnTo>
                    <a:pt x="1469186" y="486740"/>
                  </a:lnTo>
                  <a:lnTo>
                    <a:pt x="1473377" y="487337"/>
                  </a:lnTo>
                  <a:lnTo>
                    <a:pt x="1478191" y="487337"/>
                  </a:lnTo>
                  <a:lnTo>
                    <a:pt x="1478191" y="486740"/>
                  </a:lnTo>
                  <a:lnTo>
                    <a:pt x="1478191" y="483146"/>
                  </a:lnTo>
                  <a:close/>
                </a:path>
                <a:path w="1981200" h="546100">
                  <a:moveTo>
                    <a:pt x="1523199" y="298513"/>
                  </a:moveTo>
                  <a:lnTo>
                    <a:pt x="1519593" y="297916"/>
                  </a:lnTo>
                  <a:lnTo>
                    <a:pt x="1515783" y="307111"/>
                  </a:lnTo>
                  <a:lnTo>
                    <a:pt x="1510220" y="312153"/>
                  </a:lnTo>
                  <a:lnTo>
                    <a:pt x="1502295" y="314261"/>
                  </a:lnTo>
                  <a:lnTo>
                    <a:pt x="1491386" y="314693"/>
                  </a:lnTo>
                  <a:lnTo>
                    <a:pt x="1474584" y="314693"/>
                  </a:lnTo>
                  <a:lnTo>
                    <a:pt x="1474584" y="273342"/>
                  </a:lnTo>
                  <a:lnTo>
                    <a:pt x="1500390" y="273342"/>
                  </a:lnTo>
                  <a:lnTo>
                    <a:pt x="1500987" y="278726"/>
                  </a:lnTo>
                  <a:lnTo>
                    <a:pt x="1501597" y="287121"/>
                  </a:lnTo>
                  <a:lnTo>
                    <a:pt x="1505788" y="285927"/>
                  </a:lnTo>
                  <a:lnTo>
                    <a:pt x="1505788" y="273342"/>
                  </a:lnTo>
                  <a:lnTo>
                    <a:pt x="1505788" y="266141"/>
                  </a:lnTo>
                  <a:lnTo>
                    <a:pt x="1505788" y="254152"/>
                  </a:lnTo>
                  <a:lnTo>
                    <a:pt x="1501597" y="254152"/>
                  </a:lnTo>
                  <a:lnTo>
                    <a:pt x="1500987" y="261353"/>
                  </a:lnTo>
                  <a:lnTo>
                    <a:pt x="1499184" y="266141"/>
                  </a:lnTo>
                  <a:lnTo>
                    <a:pt x="1474584" y="266141"/>
                  </a:lnTo>
                  <a:lnTo>
                    <a:pt x="1474584" y="230174"/>
                  </a:lnTo>
                  <a:lnTo>
                    <a:pt x="1508188" y="230174"/>
                  </a:lnTo>
                  <a:lnTo>
                    <a:pt x="1509991" y="237375"/>
                  </a:lnTo>
                  <a:lnTo>
                    <a:pt x="1510588" y="246367"/>
                  </a:lnTo>
                  <a:lnTo>
                    <a:pt x="1514792" y="245160"/>
                  </a:lnTo>
                  <a:lnTo>
                    <a:pt x="1514195" y="239166"/>
                  </a:lnTo>
                  <a:lnTo>
                    <a:pt x="1514195" y="230174"/>
                  </a:lnTo>
                  <a:lnTo>
                    <a:pt x="1514195" y="224180"/>
                  </a:lnTo>
                  <a:lnTo>
                    <a:pt x="1514195" y="223583"/>
                  </a:lnTo>
                  <a:lnTo>
                    <a:pt x="1506550" y="223672"/>
                  </a:lnTo>
                  <a:lnTo>
                    <a:pt x="1488109" y="224091"/>
                  </a:lnTo>
                  <a:lnTo>
                    <a:pt x="1478788" y="224180"/>
                  </a:lnTo>
                  <a:lnTo>
                    <a:pt x="1469809" y="224091"/>
                  </a:lnTo>
                  <a:lnTo>
                    <a:pt x="1451864" y="223672"/>
                  </a:lnTo>
                  <a:lnTo>
                    <a:pt x="1444574" y="223583"/>
                  </a:lnTo>
                  <a:lnTo>
                    <a:pt x="1444574" y="227774"/>
                  </a:lnTo>
                  <a:lnTo>
                    <a:pt x="1451178" y="227774"/>
                  </a:lnTo>
                  <a:lnTo>
                    <a:pt x="1456575" y="228981"/>
                  </a:lnTo>
                  <a:lnTo>
                    <a:pt x="1456575" y="315899"/>
                  </a:lnTo>
                  <a:lnTo>
                    <a:pt x="1451178" y="316496"/>
                  </a:lnTo>
                  <a:lnTo>
                    <a:pt x="1444574" y="316496"/>
                  </a:lnTo>
                  <a:lnTo>
                    <a:pt x="1444574" y="320687"/>
                  </a:lnTo>
                  <a:lnTo>
                    <a:pt x="1471244" y="320192"/>
                  </a:lnTo>
                  <a:lnTo>
                    <a:pt x="1481188" y="320090"/>
                  </a:lnTo>
                  <a:lnTo>
                    <a:pt x="1491132" y="320192"/>
                  </a:lnTo>
                  <a:lnTo>
                    <a:pt x="1518399" y="320687"/>
                  </a:lnTo>
                  <a:lnTo>
                    <a:pt x="1518500" y="320090"/>
                  </a:lnTo>
                  <a:lnTo>
                    <a:pt x="1519389" y="314693"/>
                  </a:lnTo>
                  <a:lnTo>
                    <a:pt x="1519593" y="313499"/>
                  </a:lnTo>
                  <a:lnTo>
                    <a:pt x="1521396" y="305701"/>
                  </a:lnTo>
                  <a:lnTo>
                    <a:pt x="1523199" y="298513"/>
                  </a:lnTo>
                  <a:close/>
                </a:path>
                <a:path w="1981200" h="546100">
                  <a:moveTo>
                    <a:pt x="1590408" y="390232"/>
                  </a:moveTo>
                  <a:lnTo>
                    <a:pt x="1583817" y="390232"/>
                  </a:lnTo>
                  <a:lnTo>
                    <a:pt x="1575409" y="390829"/>
                  </a:lnTo>
                  <a:lnTo>
                    <a:pt x="1561604" y="390829"/>
                  </a:lnTo>
                  <a:lnTo>
                    <a:pt x="1553210" y="390232"/>
                  </a:lnTo>
                  <a:lnTo>
                    <a:pt x="1547799" y="390232"/>
                  </a:lnTo>
                  <a:lnTo>
                    <a:pt x="1547799" y="394423"/>
                  </a:lnTo>
                  <a:lnTo>
                    <a:pt x="1555000" y="394423"/>
                  </a:lnTo>
                  <a:lnTo>
                    <a:pt x="1560410" y="395020"/>
                  </a:lnTo>
                  <a:lnTo>
                    <a:pt x="1560410" y="481939"/>
                  </a:lnTo>
                  <a:lnTo>
                    <a:pt x="1555000" y="483146"/>
                  </a:lnTo>
                  <a:lnTo>
                    <a:pt x="1547799" y="483146"/>
                  </a:lnTo>
                  <a:lnTo>
                    <a:pt x="1547799" y="487337"/>
                  </a:lnTo>
                  <a:lnTo>
                    <a:pt x="1553210" y="487337"/>
                  </a:lnTo>
                  <a:lnTo>
                    <a:pt x="1561604" y="486740"/>
                  </a:lnTo>
                  <a:lnTo>
                    <a:pt x="1575409" y="486740"/>
                  </a:lnTo>
                  <a:lnTo>
                    <a:pt x="1583817" y="487337"/>
                  </a:lnTo>
                  <a:lnTo>
                    <a:pt x="1590408" y="487337"/>
                  </a:lnTo>
                  <a:lnTo>
                    <a:pt x="1590408" y="486740"/>
                  </a:lnTo>
                  <a:lnTo>
                    <a:pt x="1590408" y="483146"/>
                  </a:lnTo>
                  <a:lnTo>
                    <a:pt x="1583207" y="483146"/>
                  </a:lnTo>
                  <a:lnTo>
                    <a:pt x="1578406" y="481939"/>
                  </a:lnTo>
                  <a:lnTo>
                    <a:pt x="1578406" y="395020"/>
                  </a:lnTo>
                  <a:lnTo>
                    <a:pt x="1583207" y="394423"/>
                  </a:lnTo>
                  <a:lnTo>
                    <a:pt x="1590408" y="394423"/>
                  </a:lnTo>
                  <a:lnTo>
                    <a:pt x="1590408" y="390829"/>
                  </a:lnTo>
                  <a:lnTo>
                    <a:pt x="1590408" y="390232"/>
                  </a:lnTo>
                  <a:close/>
                </a:path>
                <a:path w="1981200" h="546100">
                  <a:moveTo>
                    <a:pt x="1590408" y="103098"/>
                  </a:moveTo>
                  <a:lnTo>
                    <a:pt x="1586204" y="83210"/>
                  </a:lnTo>
                  <a:lnTo>
                    <a:pt x="1574736" y="68110"/>
                  </a:lnTo>
                  <a:lnTo>
                    <a:pt x="1570609" y="65786"/>
                  </a:lnTo>
                  <a:lnTo>
                    <a:pt x="1570609" y="106095"/>
                  </a:lnTo>
                  <a:lnTo>
                    <a:pt x="1569440" y="121627"/>
                  </a:lnTo>
                  <a:lnTo>
                    <a:pt x="1564906" y="135915"/>
                  </a:lnTo>
                  <a:lnTo>
                    <a:pt x="1555419" y="146392"/>
                  </a:lnTo>
                  <a:lnTo>
                    <a:pt x="1539405" y="150456"/>
                  </a:lnTo>
                  <a:lnTo>
                    <a:pt x="1524431" y="146316"/>
                  </a:lnTo>
                  <a:lnTo>
                    <a:pt x="1513738" y="135394"/>
                  </a:lnTo>
                  <a:lnTo>
                    <a:pt x="1507324" y="119849"/>
                  </a:lnTo>
                  <a:lnTo>
                    <a:pt x="1505191" y="101892"/>
                  </a:lnTo>
                  <a:lnTo>
                    <a:pt x="1506702" y="87782"/>
                  </a:lnTo>
                  <a:lnTo>
                    <a:pt x="1511871" y="74853"/>
                  </a:lnTo>
                  <a:lnTo>
                    <a:pt x="1521650" y="65392"/>
                  </a:lnTo>
                  <a:lnTo>
                    <a:pt x="1537004" y="61734"/>
                  </a:lnTo>
                  <a:lnTo>
                    <a:pt x="1551876" y="65887"/>
                  </a:lnTo>
                  <a:lnTo>
                    <a:pt x="1562354" y="76492"/>
                  </a:lnTo>
                  <a:lnTo>
                    <a:pt x="1568564" y="90817"/>
                  </a:lnTo>
                  <a:lnTo>
                    <a:pt x="1570609" y="106095"/>
                  </a:lnTo>
                  <a:lnTo>
                    <a:pt x="1570609" y="65786"/>
                  </a:lnTo>
                  <a:lnTo>
                    <a:pt x="1563471" y="61734"/>
                  </a:lnTo>
                  <a:lnTo>
                    <a:pt x="1557756" y="58508"/>
                  </a:lnTo>
                  <a:lnTo>
                    <a:pt x="1537004" y="55143"/>
                  </a:lnTo>
                  <a:lnTo>
                    <a:pt x="1516875" y="59156"/>
                  </a:lnTo>
                  <a:lnTo>
                    <a:pt x="1500695" y="70129"/>
                  </a:lnTo>
                  <a:lnTo>
                    <a:pt x="1489900" y="86499"/>
                  </a:lnTo>
                  <a:lnTo>
                    <a:pt x="1485988" y="106692"/>
                  </a:lnTo>
                  <a:lnTo>
                    <a:pt x="1489913" y="126860"/>
                  </a:lnTo>
                  <a:lnTo>
                    <a:pt x="1500771" y="142582"/>
                  </a:lnTo>
                  <a:lnTo>
                    <a:pt x="1517129" y="152806"/>
                  </a:lnTo>
                  <a:lnTo>
                    <a:pt x="1537601" y="156451"/>
                  </a:lnTo>
                  <a:lnTo>
                    <a:pt x="1558518" y="152577"/>
                  </a:lnTo>
                  <a:lnTo>
                    <a:pt x="1561782" y="150456"/>
                  </a:lnTo>
                  <a:lnTo>
                    <a:pt x="1575257" y="141681"/>
                  </a:lnTo>
                  <a:lnTo>
                    <a:pt x="1586382" y="124841"/>
                  </a:lnTo>
                  <a:lnTo>
                    <a:pt x="1590408" y="103098"/>
                  </a:lnTo>
                  <a:close/>
                </a:path>
                <a:path w="1981200" h="546100">
                  <a:moveTo>
                    <a:pt x="1697837" y="279933"/>
                  </a:moveTo>
                  <a:lnTo>
                    <a:pt x="1691246" y="280530"/>
                  </a:lnTo>
                  <a:lnTo>
                    <a:pt x="1664830" y="280530"/>
                  </a:lnTo>
                  <a:lnTo>
                    <a:pt x="1658226" y="279933"/>
                  </a:lnTo>
                  <a:lnTo>
                    <a:pt x="1658226" y="284124"/>
                  </a:lnTo>
                  <a:lnTo>
                    <a:pt x="1661833" y="316496"/>
                  </a:lnTo>
                  <a:lnTo>
                    <a:pt x="1655229" y="316496"/>
                  </a:lnTo>
                  <a:lnTo>
                    <a:pt x="1638185" y="312305"/>
                  </a:lnTo>
                  <a:lnTo>
                    <a:pt x="1626425" y="301358"/>
                  </a:lnTo>
                  <a:lnTo>
                    <a:pt x="1619618" y="286143"/>
                  </a:lnTo>
                  <a:lnTo>
                    <a:pt x="1617421" y="269138"/>
                  </a:lnTo>
                  <a:lnTo>
                    <a:pt x="1619770" y="253072"/>
                  </a:lnTo>
                  <a:lnTo>
                    <a:pt x="1626793" y="239915"/>
                  </a:lnTo>
                  <a:lnTo>
                    <a:pt x="1638439" y="231038"/>
                  </a:lnTo>
                  <a:lnTo>
                    <a:pt x="1654632" y="227774"/>
                  </a:lnTo>
                  <a:lnTo>
                    <a:pt x="1665935" y="228993"/>
                  </a:lnTo>
                  <a:lnTo>
                    <a:pt x="1675333" y="232943"/>
                  </a:lnTo>
                  <a:lnTo>
                    <a:pt x="1682483" y="240169"/>
                  </a:lnTo>
                  <a:lnTo>
                    <a:pt x="1687042" y="251155"/>
                  </a:lnTo>
                  <a:lnTo>
                    <a:pt x="1691246" y="250558"/>
                  </a:lnTo>
                  <a:lnTo>
                    <a:pt x="1689442" y="242760"/>
                  </a:lnTo>
                  <a:lnTo>
                    <a:pt x="1689442" y="227774"/>
                  </a:lnTo>
                  <a:lnTo>
                    <a:pt x="1689442" y="227177"/>
                  </a:lnTo>
                  <a:lnTo>
                    <a:pt x="1684045" y="226580"/>
                  </a:lnTo>
                  <a:lnTo>
                    <a:pt x="1679232" y="225386"/>
                  </a:lnTo>
                  <a:lnTo>
                    <a:pt x="1668437" y="222986"/>
                  </a:lnTo>
                  <a:lnTo>
                    <a:pt x="1662430" y="221780"/>
                  </a:lnTo>
                  <a:lnTo>
                    <a:pt x="1653425" y="221780"/>
                  </a:lnTo>
                  <a:lnTo>
                    <a:pt x="1633156" y="224917"/>
                  </a:lnTo>
                  <a:lnTo>
                    <a:pt x="1615465" y="234226"/>
                  </a:lnTo>
                  <a:lnTo>
                    <a:pt x="1602955" y="249605"/>
                  </a:lnTo>
                  <a:lnTo>
                    <a:pt x="1598218" y="270941"/>
                  </a:lnTo>
                  <a:lnTo>
                    <a:pt x="1602359" y="292900"/>
                  </a:lnTo>
                  <a:lnTo>
                    <a:pt x="1613827" y="309079"/>
                  </a:lnTo>
                  <a:lnTo>
                    <a:pt x="1631137" y="319074"/>
                  </a:lnTo>
                  <a:lnTo>
                    <a:pt x="1652828" y="322491"/>
                  </a:lnTo>
                  <a:lnTo>
                    <a:pt x="1663217" y="322059"/>
                  </a:lnTo>
                  <a:lnTo>
                    <a:pt x="1672932" y="320840"/>
                  </a:lnTo>
                  <a:lnTo>
                    <a:pt x="1682203" y="318947"/>
                  </a:lnTo>
                  <a:lnTo>
                    <a:pt x="1691246" y="316496"/>
                  </a:lnTo>
                  <a:lnTo>
                    <a:pt x="1691246" y="314096"/>
                  </a:lnTo>
                  <a:lnTo>
                    <a:pt x="1688236" y="312305"/>
                  </a:lnTo>
                  <a:lnTo>
                    <a:pt x="1688236" y="286524"/>
                  </a:lnTo>
                  <a:lnTo>
                    <a:pt x="1690636" y="284124"/>
                  </a:lnTo>
                  <a:lnTo>
                    <a:pt x="1697837" y="284124"/>
                  </a:lnTo>
                  <a:lnTo>
                    <a:pt x="1697837" y="280530"/>
                  </a:lnTo>
                  <a:lnTo>
                    <a:pt x="1697837" y="279933"/>
                  </a:lnTo>
                  <a:close/>
                </a:path>
                <a:path w="1981200" h="546100">
                  <a:moveTo>
                    <a:pt x="1753654" y="418401"/>
                  </a:moveTo>
                  <a:lnTo>
                    <a:pt x="1752460" y="410603"/>
                  </a:lnTo>
                  <a:lnTo>
                    <a:pt x="1751863" y="402818"/>
                  </a:lnTo>
                  <a:lnTo>
                    <a:pt x="1752460" y="395020"/>
                  </a:lnTo>
                  <a:lnTo>
                    <a:pt x="1749526" y="394423"/>
                  </a:lnTo>
                  <a:lnTo>
                    <a:pt x="1743722" y="393230"/>
                  </a:lnTo>
                  <a:lnTo>
                    <a:pt x="1736178" y="391045"/>
                  </a:lnTo>
                  <a:lnTo>
                    <a:pt x="1728063" y="389204"/>
                  </a:lnTo>
                  <a:lnTo>
                    <a:pt x="1680133" y="401243"/>
                  </a:lnTo>
                  <a:lnTo>
                    <a:pt x="1664233" y="436981"/>
                  </a:lnTo>
                  <a:lnTo>
                    <a:pt x="1668284" y="460057"/>
                  </a:lnTo>
                  <a:lnTo>
                    <a:pt x="1679536" y="476326"/>
                  </a:lnTo>
                  <a:lnTo>
                    <a:pt x="1696643" y="485952"/>
                  </a:lnTo>
                  <a:lnTo>
                    <a:pt x="1718246" y="489140"/>
                  </a:lnTo>
                  <a:lnTo>
                    <a:pt x="1727695" y="488619"/>
                  </a:lnTo>
                  <a:lnTo>
                    <a:pt x="1736178" y="487260"/>
                  </a:lnTo>
                  <a:lnTo>
                    <a:pt x="1743646" y="485343"/>
                  </a:lnTo>
                  <a:lnTo>
                    <a:pt x="1750060" y="483146"/>
                  </a:lnTo>
                  <a:lnTo>
                    <a:pt x="1750656" y="475348"/>
                  </a:lnTo>
                  <a:lnTo>
                    <a:pt x="1751863" y="468160"/>
                  </a:lnTo>
                  <a:lnTo>
                    <a:pt x="1753654" y="460362"/>
                  </a:lnTo>
                  <a:lnTo>
                    <a:pt x="1750060" y="459765"/>
                  </a:lnTo>
                  <a:lnTo>
                    <a:pt x="1745894" y="469226"/>
                  </a:lnTo>
                  <a:lnTo>
                    <a:pt x="1739709" y="476618"/>
                  </a:lnTo>
                  <a:lnTo>
                    <a:pt x="1731492" y="481431"/>
                  </a:lnTo>
                  <a:lnTo>
                    <a:pt x="1721243" y="483146"/>
                  </a:lnTo>
                  <a:lnTo>
                    <a:pt x="1704454" y="479120"/>
                  </a:lnTo>
                  <a:lnTo>
                    <a:pt x="1692668" y="468528"/>
                  </a:lnTo>
                  <a:lnTo>
                    <a:pt x="1685721" y="453555"/>
                  </a:lnTo>
                  <a:lnTo>
                    <a:pt x="1683435" y="436384"/>
                  </a:lnTo>
                  <a:lnTo>
                    <a:pt x="1685671" y="419709"/>
                  </a:lnTo>
                  <a:lnTo>
                    <a:pt x="1692287" y="406412"/>
                  </a:lnTo>
                  <a:lnTo>
                    <a:pt x="1703184" y="397611"/>
                  </a:lnTo>
                  <a:lnTo>
                    <a:pt x="1718246" y="394423"/>
                  </a:lnTo>
                  <a:lnTo>
                    <a:pt x="1731137" y="396328"/>
                  </a:lnTo>
                  <a:lnTo>
                    <a:pt x="1739925" y="401535"/>
                  </a:lnTo>
                  <a:lnTo>
                    <a:pt x="1745678" y="409346"/>
                  </a:lnTo>
                  <a:lnTo>
                    <a:pt x="1749450" y="418998"/>
                  </a:lnTo>
                  <a:lnTo>
                    <a:pt x="1753654" y="418401"/>
                  </a:lnTo>
                  <a:close/>
                </a:path>
                <a:path w="1981200" h="546100">
                  <a:moveTo>
                    <a:pt x="1847888" y="298513"/>
                  </a:moveTo>
                  <a:lnTo>
                    <a:pt x="1844281" y="297916"/>
                  </a:lnTo>
                  <a:lnTo>
                    <a:pt x="1840471" y="307111"/>
                  </a:lnTo>
                  <a:lnTo>
                    <a:pt x="1834908" y="312153"/>
                  </a:lnTo>
                  <a:lnTo>
                    <a:pt x="1826983" y="314261"/>
                  </a:lnTo>
                  <a:lnTo>
                    <a:pt x="1816074" y="314693"/>
                  </a:lnTo>
                  <a:lnTo>
                    <a:pt x="1799272" y="314693"/>
                  </a:lnTo>
                  <a:lnTo>
                    <a:pt x="1799272" y="273342"/>
                  </a:lnTo>
                  <a:lnTo>
                    <a:pt x="1825078" y="273342"/>
                  </a:lnTo>
                  <a:lnTo>
                    <a:pt x="1825675" y="278726"/>
                  </a:lnTo>
                  <a:lnTo>
                    <a:pt x="1826272" y="287121"/>
                  </a:lnTo>
                  <a:lnTo>
                    <a:pt x="1830476" y="285927"/>
                  </a:lnTo>
                  <a:lnTo>
                    <a:pt x="1830476" y="273342"/>
                  </a:lnTo>
                  <a:lnTo>
                    <a:pt x="1830476" y="266141"/>
                  </a:lnTo>
                  <a:lnTo>
                    <a:pt x="1830476" y="254152"/>
                  </a:lnTo>
                  <a:lnTo>
                    <a:pt x="1826272" y="254152"/>
                  </a:lnTo>
                  <a:lnTo>
                    <a:pt x="1825675" y="261353"/>
                  </a:lnTo>
                  <a:lnTo>
                    <a:pt x="1823872" y="266141"/>
                  </a:lnTo>
                  <a:lnTo>
                    <a:pt x="1799272" y="266141"/>
                  </a:lnTo>
                  <a:lnTo>
                    <a:pt x="1799272" y="230174"/>
                  </a:lnTo>
                  <a:lnTo>
                    <a:pt x="1832876" y="230174"/>
                  </a:lnTo>
                  <a:lnTo>
                    <a:pt x="1834680" y="237375"/>
                  </a:lnTo>
                  <a:lnTo>
                    <a:pt x="1835277" y="246367"/>
                  </a:lnTo>
                  <a:lnTo>
                    <a:pt x="1839480" y="245160"/>
                  </a:lnTo>
                  <a:lnTo>
                    <a:pt x="1838883" y="239166"/>
                  </a:lnTo>
                  <a:lnTo>
                    <a:pt x="1838883" y="230174"/>
                  </a:lnTo>
                  <a:lnTo>
                    <a:pt x="1838883" y="224180"/>
                  </a:lnTo>
                  <a:lnTo>
                    <a:pt x="1838883" y="223583"/>
                  </a:lnTo>
                  <a:lnTo>
                    <a:pt x="1831238" y="223672"/>
                  </a:lnTo>
                  <a:lnTo>
                    <a:pt x="1812798" y="224091"/>
                  </a:lnTo>
                  <a:lnTo>
                    <a:pt x="1803476" y="224180"/>
                  </a:lnTo>
                  <a:lnTo>
                    <a:pt x="1794497" y="224091"/>
                  </a:lnTo>
                  <a:lnTo>
                    <a:pt x="1776552" y="223672"/>
                  </a:lnTo>
                  <a:lnTo>
                    <a:pt x="1769262" y="223583"/>
                  </a:lnTo>
                  <a:lnTo>
                    <a:pt x="1769262" y="227774"/>
                  </a:lnTo>
                  <a:lnTo>
                    <a:pt x="1775866" y="227774"/>
                  </a:lnTo>
                  <a:lnTo>
                    <a:pt x="1781263" y="228981"/>
                  </a:lnTo>
                  <a:lnTo>
                    <a:pt x="1781263" y="315899"/>
                  </a:lnTo>
                  <a:lnTo>
                    <a:pt x="1775866" y="316496"/>
                  </a:lnTo>
                  <a:lnTo>
                    <a:pt x="1769262" y="316496"/>
                  </a:lnTo>
                  <a:lnTo>
                    <a:pt x="1769262" y="320687"/>
                  </a:lnTo>
                  <a:lnTo>
                    <a:pt x="1795932" y="320192"/>
                  </a:lnTo>
                  <a:lnTo>
                    <a:pt x="1805876" y="320090"/>
                  </a:lnTo>
                  <a:lnTo>
                    <a:pt x="1815820" y="320192"/>
                  </a:lnTo>
                  <a:lnTo>
                    <a:pt x="1843087" y="320687"/>
                  </a:lnTo>
                  <a:lnTo>
                    <a:pt x="1843227" y="320090"/>
                  </a:lnTo>
                  <a:lnTo>
                    <a:pt x="1844586" y="314693"/>
                  </a:lnTo>
                  <a:lnTo>
                    <a:pt x="1844878" y="313499"/>
                  </a:lnTo>
                  <a:lnTo>
                    <a:pt x="1846084" y="305701"/>
                  </a:lnTo>
                  <a:lnTo>
                    <a:pt x="1847888" y="298513"/>
                  </a:lnTo>
                  <a:close/>
                </a:path>
                <a:path w="1981200" h="546100">
                  <a:moveTo>
                    <a:pt x="1922907" y="386626"/>
                  </a:moveTo>
                  <a:lnTo>
                    <a:pt x="1919300" y="386029"/>
                  </a:lnTo>
                  <a:lnTo>
                    <a:pt x="1919300" y="390232"/>
                  </a:lnTo>
                  <a:lnTo>
                    <a:pt x="1833473" y="390232"/>
                  </a:lnTo>
                  <a:lnTo>
                    <a:pt x="1832279" y="386029"/>
                  </a:lnTo>
                  <a:lnTo>
                    <a:pt x="1828673" y="386029"/>
                  </a:lnTo>
                  <a:lnTo>
                    <a:pt x="1828673" y="394423"/>
                  </a:lnTo>
                  <a:lnTo>
                    <a:pt x="1828177" y="397421"/>
                  </a:lnTo>
                  <a:lnTo>
                    <a:pt x="1827479" y="402221"/>
                  </a:lnTo>
                  <a:lnTo>
                    <a:pt x="1826971" y="405218"/>
                  </a:lnTo>
                  <a:lnTo>
                    <a:pt x="1826272" y="410006"/>
                  </a:lnTo>
                  <a:lnTo>
                    <a:pt x="1830476" y="410006"/>
                  </a:lnTo>
                  <a:lnTo>
                    <a:pt x="1832279" y="399821"/>
                  </a:lnTo>
                  <a:lnTo>
                    <a:pt x="1832876" y="397421"/>
                  </a:lnTo>
                  <a:lnTo>
                    <a:pt x="1865884" y="397421"/>
                  </a:lnTo>
                  <a:lnTo>
                    <a:pt x="1865884" y="481939"/>
                  </a:lnTo>
                  <a:lnTo>
                    <a:pt x="1862289" y="483146"/>
                  </a:lnTo>
                  <a:lnTo>
                    <a:pt x="1852079" y="483146"/>
                  </a:lnTo>
                  <a:lnTo>
                    <a:pt x="1852079" y="487337"/>
                  </a:lnTo>
                  <a:lnTo>
                    <a:pt x="1857489" y="487337"/>
                  </a:lnTo>
                  <a:lnTo>
                    <a:pt x="1867090" y="486740"/>
                  </a:lnTo>
                  <a:lnTo>
                    <a:pt x="1882686" y="486740"/>
                  </a:lnTo>
                  <a:lnTo>
                    <a:pt x="1892896" y="487337"/>
                  </a:lnTo>
                  <a:lnTo>
                    <a:pt x="1898294" y="487337"/>
                  </a:lnTo>
                  <a:lnTo>
                    <a:pt x="1898294" y="486740"/>
                  </a:lnTo>
                  <a:lnTo>
                    <a:pt x="1898294" y="483146"/>
                  </a:lnTo>
                  <a:lnTo>
                    <a:pt x="1888693" y="483146"/>
                  </a:lnTo>
                  <a:lnTo>
                    <a:pt x="1883892" y="481342"/>
                  </a:lnTo>
                  <a:lnTo>
                    <a:pt x="1883892" y="397421"/>
                  </a:lnTo>
                  <a:lnTo>
                    <a:pt x="1915706" y="397421"/>
                  </a:lnTo>
                  <a:lnTo>
                    <a:pt x="1916899" y="405218"/>
                  </a:lnTo>
                  <a:lnTo>
                    <a:pt x="1916899" y="410603"/>
                  </a:lnTo>
                  <a:lnTo>
                    <a:pt x="1921103" y="408813"/>
                  </a:lnTo>
                  <a:lnTo>
                    <a:pt x="1921192" y="397421"/>
                  </a:lnTo>
                  <a:lnTo>
                    <a:pt x="1921611" y="394423"/>
                  </a:lnTo>
                  <a:lnTo>
                    <a:pt x="1922297" y="390232"/>
                  </a:lnTo>
                  <a:lnTo>
                    <a:pt x="1922907" y="386626"/>
                  </a:lnTo>
                  <a:close/>
                </a:path>
                <a:path w="1981200" h="546100">
                  <a:moveTo>
                    <a:pt x="1981123" y="293712"/>
                  </a:moveTo>
                  <a:lnTo>
                    <a:pt x="1974557" y="275069"/>
                  </a:lnTo>
                  <a:lnTo>
                    <a:pt x="1960118" y="265023"/>
                  </a:lnTo>
                  <a:lnTo>
                    <a:pt x="1945665" y="256882"/>
                  </a:lnTo>
                  <a:lnTo>
                    <a:pt x="1939112" y="243967"/>
                  </a:lnTo>
                  <a:lnTo>
                    <a:pt x="1939112" y="233172"/>
                  </a:lnTo>
                  <a:lnTo>
                    <a:pt x="1945106" y="226580"/>
                  </a:lnTo>
                  <a:lnTo>
                    <a:pt x="1966112" y="226580"/>
                  </a:lnTo>
                  <a:lnTo>
                    <a:pt x="1971509" y="235572"/>
                  </a:lnTo>
                  <a:lnTo>
                    <a:pt x="1972716" y="244563"/>
                  </a:lnTo>
                  <a:lnTo>
                    <a:pt x="1976920" y="243967"/>
                  </a:lnTo>
                  <a:lnTo>
                    <a:pt x="1975713" y="236766"/>
                  </a:lnTo>
                  <a:lnTo>
                    <a:pt x="1975116" y="230174"/>
                  </a:lnTo>
                  <a:lnTo>
                    <a:pt x="1975116" y="226580"/>
                  </a:lnTo>
                  <a:lnTo>
                    <a:pt x="1975116" y="223583"/>
                  </a:lnTo>
                  <a:lnTo>
                    <a:pt x="1970913" y="223583"/>
                  </a:lnTo>
                  <a:lnTo>
                    <a:pt x="1958911" y="221780"/>
                  </a:lnTo>
                  <a:lnTo>
                    <a:pt x="1955317" y="221780"/>
                  </a:lnTo>
                  <a:lnTo>
                    <a:pt x="1942934" y="223748"/>
                  </a:lnTo>
                  <a:lnTo>
                    <a:pt x="1933257" y="229425"/>
                  </a:lnTo>
                  <a:lnTo>
                    <a:pt x="1926958" y="238480"/>
                  </a:lnTo>
                  <a:lnTo>
                    <a:pt x="1924697" y="250558"/>
                  </a:lnTo>
                  <a:lnTo>
                    <a:pt x="1931085" y="269125"/>
                  </a:lnTo>
                  <a:lnTo>
                    <a:pt x="1945106" y="279107"/>
                  </a:lnTo>
                  <a:lnTo>
                    <a:pt x="1959140" y="287401"/>
                  </a:lnTo>
                  <a:lnTo>
                    <a:pt x="1965515" y="300913"/>
                  </a:lnTo>
                  <a:lnTo>
                    <a:pt x="1965515" y="310502"/>
                  </a:lnTo>
                  <a:lnTo>
                    <a:pt x="1957717" y="316496"/>
                  </a:lnTo>
                  <a:lnTo>
                    <a:pt x="1948103" y="316496"/>
                  </a:lnTo>
                  <a:lnTo>
                    <a:pt x="1939417" y="314718"/>
                  </a:lnTo>
                  <a:lnTo>
                    <a:pt x="1933028" y="309905"/>
                  </a:lnTo>
                  <a:lnTo>
                    <a:pt x="1928787" y="302844"/>
                  </a:lnTo>
                  <a:lnTo>
                    <a:pt x="1926501" y="294322"/>
                  </a:lnTo>
                  <a:lnTo>
                    <a:pt x="1922907" y="295516"/>
                  </a:lnTo>
                  <a:lnTo>
                    <a:pt x="1923503" y="302704"/>
                  </a:lnTo>
                  <a:lnTo>
                    <a:pt x="1924697" y="309308"/>
                  </a:lnTo>
                  <a:lnTo>
                    <a:pt x="1925307" y="316496"/>
                  </a:lnTo>
                  <a:lnTo>
                    <a:pt x="1931911" y="320090"/>
                  </a:lnTo>
                  <a:lnTo>
                    <a:pt x="1939709" y="322491"/>
                  </a:lnTo>
                  <a:lnTo>
                    <a:pt x="1947506" y="322491"/>
                  </a:lnTo>
                  <a:lnTo>
                    <a:pt x="1960105" y="320687"/>
                  </a:lnTo>
                  <a:lnTo>
                    <a:pt x="1968449" y="316496"/>
                  </a:lnTo>
                  <a:lnTo>
                    <a:pt x="1970836" y="315302"/>
                  </a:lnTo>
                  <a:lnTo>
                    <a:pt x="1978317" y="306311"/>
                  </a:lnTo>
                  <a:lnTo>
                    <a:pt x="1981123" y="29371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144000" y="6178295"/>
              <a:ext cx="1158239" cy="647699"/>
            </a:xfrm>
            <a:prstGeom prst="rect">
              <a:avLst/>
            </a:prstGeom>
          </p:spPr>
        </p:pic>
        <p:pic>
          <p:nvPicPr>
            <p:cNvPr id="13" name="object 1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439400" y="6153911"/>
              <a:ext cx="1158240" cy="672084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8007690" y="2152432"/>
            <a:ext cx="3691980" cy="3056606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1750" marR="26670" indent="-10795" algn="ctr">
              <a:lnSpc>
                <a:spcPts val="2890"/>
              </a:lnSpc>
              <a:spcBef>
                <a:spcPts val="580"/>
              </a:spcBef>
            </a:pP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Rate</a:t>
            </a:r>
            <a:r>
              <a:rPr sz="2800" spc="-17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the</a:t>
            </a:r>
            <a:r>
              <a:rPr sz="2800" spc="-6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applicants</a:t>
            </a:r>
            <a:r>
              <a:rPr sz="2800" spc="-4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spc="-55" dirty="0">
                <a:solidFill>
                  <a:srgbClr val="1F3863"/>
                </a:solidFill>
                <a:latin typeface="Arial"/>
                <a:cs typeface="Arial"/>
              </a:rPr>
              <a:t>using</a:t>
            </a:r>
            <a:r>
              <a:rPr sz="2800" spc="-14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1F3863"/>
                </a:solidFill>
                <a:latin typeface="Arial"/>
                <a:cs typeface="Arial"/>
              </a:rPr>
              <a:t>the </a:t>
            </a:r>
            <a:r>
              <a:rPr sz="2800" spc="-55" dirty="0">
                <a:solidFill>
                  <a:srgbClr val="1F3863"/>
                </a:solidFill>
                <a:latin typeface="Arial"/>
                <a:cs typeface="Arial"/>
              </a:rPr>
              <a:t>scoring</a:t>
            </a:r>
            <a:r>
              <a:rPr sz="2800" spc="-12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spc="-60" dirty="0">
                <a:solidFill>
                  <a:srgbClr val="1F3863"/>
                </a:solidFill>
                <a:latin typeface="Arial"/>
                <a:cs typeface="Arial"/>
              </a:rPr>
              <a:t>rubric.</a:t>
            </a:r>
            <a:r>
              <a:rPr sz="2800" spc="-10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 i="1" spc="-45" dirty="0">
                <a:solidFill>
                  <a:srgbClr val="1F3863"/>
                </a:solidFill>
                <a:latin typeface="Arial"/>
                <a:cs typeface="Arial"/>
              </a:rPr>
              <a:t>(See</a:t>
            </a:r>
            <a:r>
              <a:rPr sz="2400" i="1" spc="-12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1F3863"/>
                </a:solidFill>
                <a:latin typeface="Arial"/>
                <a:cs typeface="Arial"/>
              </a:rPr>
              <a:t>on</a:t>
            </a:r>
            <a:r>
              <a:rPr sz="2400" i="1" spc="-12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 i="1" spc="-50" dirty="0">
                <a:solidFill>
                  <a:srgbClr val="1F3863"/>
                </a:solidFill>
                <a:latin typeface="Arial"/>
                <a:cs typeface="Arial"/>
              </a:rPr>
              <a:t>next</a:t>
            </a:r>
            <a:r>
              <a:rPr sz="2400" i="1" spc="-114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 i="1" spc="-35" dirty="0">
                <a:solidFill>
                  <a:srgbClr val="1F3863"/>
                </a:solidFill>
                <a:latin typeface="Arial"/>
                <a:cs typeface="Arial"/>
              </a:rPr>
              <a:t>page)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500" dirty="0">
              <a:latin typeface="Arial"/>
              <a:cs typeface="Arial"/>
            </a:endParaRPr>
          </a:p>
          <a:p>
            <a:pPr marL="12065" marR="5080" indent="-13970" algn="ctr">
              <a:lnSpc>
                <a:spcPct val="100600"/>
              </a:lnSpc>
            </a:pPr>
            <a:r>
              <a:rPr sz="2400" spc="-55" dirty="0">
                <a:solidFill>
                  <a:srgbClr val="1F3863"/>
                </a:solidFill>
                <a:latin typeface="Arial"/>
                <a:cs typeface="Arial"/>
              </a:rPr>
              <a:t>Scores</a:t>
            </a:r>
            <a:r>
              <a:rPr sz="2400" spc="-10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 spc="-45" dirty="0">
                <a:solidFill>
                  <a:srgbClr val="1F3863"/>
                </a:solidFill>
                <a:latin typeface="Arial"/>
                <a:cs typeface="Arial"/>
              </a:rPr>
              <a:t>will</a:t>
            </a:r>
            <a:r>
              <a:rPr sz="2400" spc="-9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F3863"/>
                </a:solidFill>
                <a:latin typeface="Arial"/>
                <a:cs typeface="Arial"/>
              </a:rPr>
              <a:t>be</a:t>
            </a:r>
            <a:r>
              <a:rPr sz="2400" spc="-114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 spc="-55" dirty="0">
                <a:solidFill>
                  <a:srgbClr val="1F3863"/>
                </a:solidFill>
                <a:latin typeface="Arial"/>
                <a:cs typeface="Arial"/>
              </a:rPr>
              <a:t>listed</a:t>
            </a:r>
            <a:r>
              <a:rPr sz="2400" spc="-9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 spc="-70" dirty="0">
                <a:solidFill>
                  <a:srgbClr val="1F3863"/>
                </a:solidFill>
                <a:latin typeface="Arial"/>
                <a:cs typeface="Arial"/>
              </a:rPr>
              <a:t>1-</a:t>
            </a:r>
            <a:r>
              <a:rPr lang="en-US" sz="2400" spc="-70" dirty="0">
                <a:solidFill>
                  <a:srgbClr val="1F3863"/>
                </a:solidFill>
                <a:latin typeface="Arial"/>
                <a:cs typeface="Arial"/>
              </a:rPr>
              <a:t>3</a:t>
            </a:r>
            <a:r>
              <a:rPr sz="2400" dirty="0">
                <a:solidFill>
                  <a:srgbClr val="1F3863"/>
                </a:solidFill>
                <a:latin typeface="Arial"/>
                <a:cs typeface="Arial"/>
              </a:rPr>
              <a:t>.</a:t>
            </a:r>
            <a:r>
              <a:rPr sz="2400" spc="-12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 spc="-55" dirty="0">
                <a:solidFill>
                  <a:srgbClr val="1F3863"/>
                </a:solidFill>
                <a:latin typeface="Arial"/>
                <a:cs typeface="Arial"/>
              </a:rPr>
              <a:t>Select</a:t>
            </a:r>
            <a:r>
              <a:rPr sz="2400" spc="-9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1F3863"/>
                </a:solidFill>
                <a:latin typeface="Arial"/>
                <a:cs typeface="Arial"/>
              </a:rPr>
              <a:t>the </a:t>
            </a:r>
            <a:r>
              <a:rPr sz="2400" spc="-45" dirty="0">
                <a:solidFill>
                  <a:srgbClr val="1F3863"/>
                </a:solidFill>
                <a:latin typeface="Arial"/>
                <a:cs typeface="Arial"/>
              </a:rPr>
              <a:t>drop</a:t>
            </a:r>
            <a:r>
              <a:rPr sz="2400" spc="-13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 spc="-35" dirty="0">
                <a:solidFill>
                  <a:srgbClr val="1F3863"/>
                </a:solidFill>
                <a:latin typeface="Arial"/>
                <a:cs typeface="Arial"/>
              </a:rPr>
              <a:t>down</a:t>
            </a:r>
            <a:r>
              <a:rPr sz="2400" spc="-9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1F3863"/>
                </a:solidFill>
                <a:latin typeface="Arial"/>
                <a:cs typeface="Arial"/>
              </a:rPr>
              <a:t>on</a:t>
            </a:r>
            <a:r>
              <a:rPr sz="2400" spc="-13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 spc="-45" dirty="0">
                <a:solidFill>
                  <a:srgbClr val="1F3863"/>
                </a:solidFill>
                <a:latin typeface="Arial"/>
                <a:cs typeface="Arial"/>
              </a:rPr>
              <a:t>each</a:t>
            </a:r>
            <a:r>
              <a:rPr sz="2400" spc="-11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1F3863"/>
                </a:solidFill>
                <a:latin typeface="Arial"/>
                <a:cs typeface="Arial"/>
              </a:rPr>
              <a:t>item</a:t>
            </a:r>
            <a:r>
              <a:rPr sz="2400" spc="-114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1F3863"/>
                </a:solidFill>
                <a:latin typeface="Arial"/>
                <a:cs typeface="Arial"/>
              </a:rPr>
              <a:t>to</a:t>
            </a:r>
            <a:r>
              <a:rPr sz="2400" spc="-14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 spc="-55" dirty="0">
                <a:solidFill>
                  <a:srgbClr val="1F3863"/>
                </a:solidFill>
                <a:latin typeface="Arial"/>
                <a:cs typeface="Arial"/>
              </a:rPr>
              <a:t>select</a:t>
            </a:r>
            <a:r>
              <a:rPr sz="2400" spc="-9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400" spc="-55" dirty="0">
                <a:solidFill>
                  <a:srgbClr val="1F3863"/>
                </a:solidFill>
                <a:latin typeface="Arial"/>
                <a:cs typeface="Arial"/>
              </a:rPr>
              <a:t>the </a:t>
            </a:r>
            <a:r>
              <a:rPr sz="2400" spc="-10" dirty="0">
                <a:solidFill>
                  <a:srgbClr val="1F3863"/>
                </a:solidFill>
                <a:latin typeface="Arial"/>
                <a:cs typeface="Arial"/>
              </a:rPr>
              <a:t>score.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383DE6AB-910B-4AB4-80B6-459B9B84EACB}"/>
              </a:ext>
            </a:extLst>
          </p:cNvPr>
          <p:cNvSpPr/>
          <p:nvPr/>
        </p:nvSpPr>
        <p:spPr>
          <a:xfrm>
            <a:off x="1164618" y="3429000"/>
            <a:ext cx="1066800" cy="2028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10679096-714A-02C3-2E2C-438F2A979A67}"/>
              </a:ext>
            </a:extLst>
          </p:cNvPr>
          <p:cNvSpPr/>
          <p:nvPr/>
        </p:nvSpPr>
        <p:spPr>
          <a:xfrm>
            <a:off x="1164618" y="4511390"/>
            <a:ext cx="1066800" cy="2028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95EFEA24-9957-EF3A-A30C-97657EA8BBA1}"/>
              </a:ext>
            </a:extLst>
          </p:cNvPr>
          <p:cNvSpPr/>
          <p:nvPr/>
        </p:nvSpPr>
        <p:spPr>
          <a:xfrm>
            <a:off x="1164618" y="5796597"/>
            <a:ext cx="1066800" cy="2028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Audio 46">
            <a:hlinkClick r:id="" action="ppaction://media"/>
            <a:extLst>
              <a:ext uri="{FF2B5EF4-FFF2-40B4-BE49-F238E27FC236}">
                <a16:creationId xmlns:a16="http://schemas.microsoft.com/office/drawing/2014/main" id="{5C011688-A4C6-BD70-C8FC-B3E8320B21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1429" y="124613"/>
            <a:ext cx="1027722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dirty="0">
                <a:solidFill>
                  <a:srgbClr val="2E5496"/>
                </a:solidFill>
              </a:rPr>
              <a:t>Scoring</a:t>
            </a:r>
            <a:r>
              <a:rPr lang="en-US" sz="3200" spc="-10" dirty="0">
                <a:solidFill>
                  <a:srgbClr val="2E5496"/>
                </a:solidFill>
              </a:rPr>
              <a:t> Rubric – Essay Information to Review</a:t>
            </a:r>
            <a:endParaRPr sz="3200" dirty="0"/>
          </a:p>
        </p:txBody>
      </p:sp>
      <p:grpSp>
        <p:nvGrpSpPr>
          <p:cNvPr id="3" name="object 3"/>
          <p:cNvGrpSpPr>
            <a:grpSpLocks noGrp="1" noUngrp="1" noRot="1" noMove="1" noResize="1"/>
          </p:cNvGrpSpPr>
          <p:nvPr/>
        </p:nvGrpSpPr>
        <p:grpSpPr>
          <a:xfrm>
            <a:off x="0" y="6144260"/>
            <a:ext cx="12192000" cy="713740"/>
            <a:chOff x="190500" y="5987796"/>
            <a:chExt cx="12001500" cy="713740"/>
          </a:xfrm>
        </p:grpSpPr>
        <p:pic>
          <p:nvPicPr>
            <p:cNvPr id="4" name="object 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0500" y="5987796"/>
              <a:ext cx="12001499" cy="713231"/>
            </a:xfrm>
            <a:prstGeom prst="rect">
              <a:avLst/>
            </a:prstGeom>
          </p:spPr>
        </p:pic>
        <p:sp>
          <p:nvSpPr>
            <p:cNvPr id="5" name="object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8700" y="6068568"/>
              <a:ext cx="1981200" cy="544830"/>
            </a:xfrm>
            <a:custGeom>
              <a:avLst/>
              <a:gdLst/>
              <a:ahLst/>
              <a:cxnLst/>
              <a:rect l="l" t="t" r="r" b="b"/>
              <a:pathLst>
                <a:path w="1981200" h="544829">
                  <a:moveTo>
                    <a:pt x="549744" y="332371"/>
                  </a:moveTo>
                  <a:lnTo>
                    <a:pt x="542531" y="332371"/>
                  </a:lnTo>
                  <a:lnTo>
                    <a:pt x="498576" y="323557"/>
                  </a:lnTo>
                  <a:lnTo>
                    <a:pt x="462711" y="299491"/>
                  </a:lnTo>
                  <a:lnTo>
                    <a:pt x="438556" y="263779"/>
                  </a:lnTo>
                  <a:lnTo>
                    <a:pt x="429704" y="219989"/>
                  </a:lnTo>
                  <a:lnTo>
                    <a:pt x="429704" y="218198"/>
                  </a:lnTo>
                  <a:lnTo>
                    <a:pt x="390093" y="218198"/>
                  </a:lnTo>
                  <a:lnTo>
                    <a:pt x="374624" y="181381"/>
                  </a:lnTo>
                  <a:lnTo>
                    <a:pt x="348691" y="150495"/>
                  </a:lnTo>
                  <a:lnTo>
                    <a:pt x="314642" y="129260"/>
                  </a:lnTo>
                  <a:lnTo>
                    <a:pt x="274866" y="121361"/>
                  </a:lnTo>
                  <a:lnTo>
                    <a:pt x="234746" y="129260"/>
                  </a:lnTo>
                  <a:lnTo>
                    <a:pt x="200520" y="150495"/>
                  </a:lnTo>
                  <a:lnTo>
                    <a:pt x="174523" y="181381"/>
                  </a:lnTo>
                  <a:lnTo>
                    <a:pt x="159042" y="218198"/>
                  </a:lnTo>
                  <a:lnTo>
                    <a:pt x="119430" y="218198"/>
                  </a:lnTo>
                  <a:lnTo>
                    <a:pt x="119430" y="219989"/>
                  </a:lnTo>
                  <a:lnTo>
                    <a:pt x="110578" y="263779"/>
                  </a:lnTo>
                  <a:lnTo>
                    <a:pt x="86410" y="299491"/>
                  </a:lnTo>
                  <a:lnTo>
                    <a:pt x="50558" y="323557"/>
                  </a:lnTo>
                  <a:lnTo>
                    <a:pt x="6591" y="332371"/>
                  </a:lnTo>
                  <a:lnTo>
                    <a:pt x="0" y="332371"/>
                  </a:lnTo>
                  <a:lnTo>
                    <a:pt x="0" y="544588"/>
                  </a:lnTo>
                  <a:lnTo>
                    <a:pt x="549744" y="544588"/>
                  </a:lnTo>
                  <a:lnTo>
                    <a:pt x="549744" y="332371"/>
                  </a:lnTo>
                  <a:close/>
                </a:path>
                <a:path w="1981200" h="544829">
                  <a:moveTo>
                    <a:pt x="549744" y="0"/>
                  </a:moveTo>
                  <a:lnTo>
                    <a:pt x="0" y="0"/>
                  </a:lnTo>
                  <a:lnTo>
                    <a:pt x="0" y="295910"/>
                  </a:lnTo>
                  <a:lnTo>
                    <a:pt x="6591" y="295910"/>
                  </a:lnTo>
                  <a:lnTo>
                    <a:pt x="36233" y="289941"/>
                  </a:lnTo>
                  <a:lnTo>
                    <a:pt x="60464" y="273710"/>
                  </a:lnTo>
                  <a:lnTo>
                    <a:pt x="76809" y="249758"/>
                  </a:lnTo>
                  <a:lnTo>
                    <a:pt x="82816" y="220586"/>
                  </a:lnTo>
                  <a:lnTo>
                    <a:pt x="82816" y="181737"/>
                  </a:lnTo>
                  <a:lnTo>
                    <a:pt x="132626" y="181737"/>
                  </a:lnTo>
                  <a:lnTo>
                    <a:pt x="157213" y="142392"/>
                  </a:lnTo>
                  <a:lnTo>
                    <a:pt x="190690" y="111798"/>
                  </a:lnTo>
                  <a:lnTo>
                    <a:pt x="230695" y="91948"/>
                  </a:lnTo>
                  <a:lnTo>
                    <a:pt x="274866" y="84886"/>
                  </a:lnTo>
                  <a:lnTo>
                    <a:pt x="318770" y="91948"/>
                  </a:lnTo>
                  <a:lnTo>
                    <a:pt x="358736" y="111798"/>
                  </a:lnTo>
                  <a:lnTo>
                    <a:pt x="392176" y="142392"/>
                  </a:lnTo>
                  <a:lnTo>
                    <a:pt x="416509" y="181737"/>
                  </a:lnTo>
                  <a:lnTo>
                    <a:pt x="466318" y="181737"/>
                  </a:lnTo>
                  <a:lnTo>
                    <a:pt x="466432" y="220586"/>
                  </a:lnTo>
                  <a:lnTo>
                    <a:pt x="488670" y="273646"/>
                  </a:lnTo>
                  <a:lnTo>
                    <a:pt x="542531" y="295910"/>
                  </a:lnTo>
                  <a:lnTo>
                    <a:pt x="549744" y="295910"/>
                  </a:lnTo>
                  <a:lnTo>
                    <a:pt x="549744" y="84886"/>
                  </a:lnTo>
                  <a:lnTo>
                    <a:pt x="549744" y="0"/>
                  </a:lnTo>
                  <a:close/>
                </a:path>
                <a:path w="1981200" h="544829">
                  <a:moveTo>
                    <a:pt x="675170" y="0"/>
                  </a:moveTo>
                  <a:lnTo>
                    <a:pt x="668566" y="0"/>
                  </a:lnTo>
                  <a:lnTo>
                    <a:pt x="668566" y="544588"/>
                  </a:lnTo>
                  <a:lnTo>
                    <a:pt x="675170" y="544588"/>
                  </a:lnTo>
                  <a:lnTo>
                    <a:pt x="675170" y="0"/>
                  </a:lnTo>
                  <a:close/>
                </a:path>
                <a:path w="1981200" h="544829">
                  <a:moveTo>
                    <a:pt x="887628" y="292925"/>
                  </a:moveTo>
                  <a:lnTo>
                    <a:pt x="883424" y="292925"/>
                  </a:lnTo>
                  <a:lnTo>
                    <a:pt x="879614" y="302272"/>
                  </a:lnTo>
                  <a:lnTo>
                    <a:pt x="873594" y="309435"/>
                  </a:lnTo>
                  <a:lnTo>
                    <a:pt x="865454" y="314020"/>
                  </a:lnTo>
                  <a:lnTo>
                    <a:pt x="855218" y="315633"/>
                  </a:lnTo>
                  <a:lnTo>
                    <a:pt x="838428" y="311632"/>
                  </a:lnTo>
                  <a:lnTo>
                    <a:pt x="826643" y="301066"/>
                  </a:lnTo>
                  <a:lnTo>
                    <a:pt x="819683" y="286131"/>
                  </a:lnTo>
                  <a:lnTo>
                    <a:pt x="817410" y="269011"/>
                  </a:lnTo>
                  <a:lnTo>
                    <a:pt x="819645" y="252387"/>
                  </a:lnTo>
                  <a:lnTo>
                    <a:pt x="826262" y="239115"/>
                  </a:lnTo>
                  <a:lnTo>
                    <a:pt x="837158" y="230339"/>
                  </a:lnTo>
                  <a:lnTo>
                    <a:pt x="852220" y="227164"/>
                  </a:lnTo>
                  <a:lnTo>
                    <a:pt x="865111" y="229146"/>
                  </a:lnTo>
                  <a:lnTo>
                    <a:pt x="873899" y="234480"/>
                  </a:lnTo>
                  <a:lnTo>
                    <a:pt x="879652" y="242290"/>
                  </a:lnTo>
                  <a:lnTo>
                    <a:pt x="883424" y="251675"/>
                  </a:lnTo>
                  <a:lnTo>
                    <a:pt x="887031" y="251079"/>
                  </a:lnTo>
                  <a:lnTo>
                    <a:pt x="885825" y="235534"/>
                  </a:lnTo>
                  <a:lnTo>
                    <a:pt x="886434" y="228358"/>
                  </a:lnTo>
                  <a:lnTo>
                    <a:pt x="881532" y="227164"/>
                  </a:lnTo>
                  <a:lnTo>
                    <a:pt x="877697" y="226225"/>
                  </a:lnTo>
                  <a:lnTo>
                    <a:pt x="870153" y="223875"/>
                  </a:lnTo>
                  <a:lnTo>
                    <a:pt x="862037" y="221970"/>
                  </a:lnTo>
                  <a:lnTo>
                    <a:pt x="814108" y="234035"/>
                  </a:lnTo>
                  <a:lnTo>
                    <a:pt x="798207" y="270205"/>
                  </a:lnTo>
                  <a:lnTo>
                    <a:pt x="802259" y="292862"/>
                  </a:lnTo>
                  <a:lnTo>
                    <a:pt x="813511" y="308914"/>
                  </a:lnTo>
                  <a:lnTo>
                    <a:pt x="830618" y="318452"/>
                  </a:lnTo>
                  <a:lnTo>
                    <a:pt x="852220" y="321614"/>
                  </a:lnTo>
                  <a:lnTo>
                    <a:pt x="861402" y="321183"/>
                  </a:lnTo>
                  <a:lnTo>
                    <a:pt x="869924" y="319963"/>
                  </a:lnTo>
                  <a:lnTo>
                    <a:pt x="877544" y="318084"/>
                  </a:lnTo>
                  <a:lnTo>
                    <a:pt x="884021" y="315633"/>
                  </a:lnTo>
                  <a:lnTo>
                    <a:pt x="884631" y="307860"/>
                  </a:lnTo>
                  <a:lnTo>
                    <a:pt x="885825" y="300685"/>
                  </a:lnTo>
                  <a:lnTo>
                    <a:pt x="887628" y="292925"/>
                  </a:lnTo>
                  <a:close/>
                </a:path>
                <a:path w="1981200" h="544829">
                  <a:moveTo>
                    <a:pt x="890625" y="149453"/>
                  </a:moveTo>
                  <a:lnTo>
                    <a:pt x="885228" y="149453"/>
                  </a:lnTo>
                  <a:lnTo>
                    <a:pt x="882230" y="148259"/>
                  </a:lnTo>
                  <a:lnTo>
                    <a:pt x="881024" y="144068"/>
                  </a:lnTo>
                  <a:lnTo>
                    <a:pt x="879221" y="139890"/>
                  </a:lnTo>
                  <a:lnTo>
                    <a:pt x="875626" y="130327"/>
                  </a:lnTo>
                  <a:lnTo>
                    <a:pt x="871791" y="119557"/>
                  </a:lnTo>
                  <a:lnTo>
                    <a:pt x="869010" y="111785"/>
                  </a:lnTo>
                  <a:lnTo>
                    <a:pt x="855154" y="72936"/>
                  </a:lnTo>
                  <a:lnTo>
                    <a:pt x="849820" y="57988"/>
                  </a:lnTo>
                  <a:lnTo>
                    <a:pt x="849820" y="111785"/>
                  </a:lnTo>
                  <a:lnTo>
                    <a:pt x="824014" y="111785"/>
                  </a:lnTo>
                  <a:lnTo>
                    <a:pt x="836612" y="72936"/>
                  </a:lnTo>
                  <a:lnTo>
                    <a:pt x="837209" y="72936"/>
                  </a:lnTo>
                  <a:lnTo>
                    <a:pt x="849820" y="111785"/>
                  </a:lnTo>
                  <a:lnTo>
                    <a:pt x="849820" y="57988"/>
                  </a:lnTo>
                  <a:lnTo>
                    <a:pt x="849820" y="56794"/>
                  </a:lnTo>
                  <a:lnTo>
                    <a:pt x="848614" y="54406"/>
                  </a:lnTo>
                  <a:lnTo>
                    <a:pt x="848614" y="53809"/>
                  </a:lnTo>
                  <a:lnTo>
                    <a:pt x="847420" y="53809"/>
                  </a:lnTo>
                  <a:lnTo>
                    <a:pt x="846823" y="54406"/>
                  </a:lnTo>
                  <a:lnTo>
                    <a:pt x="838415" y="58585"/>
                  </a:lnTo>
                  <a:lnTo>
                    <a:pt x="834212" y="59778"/>
                  </a:lnTo>
                  <a:lnTo>
                    <a:pt x="833018" y="65163"/>
                  </a:lnTo>
                  <a:lnTo>
                    <a:pt x="830618" y="72339"/>
                  </a:lnTo>
                  <a:lnTo>
                    <a:pt x="828814" y="77114"/>
                  </a:lnTo>
                  <a:lnTo>
                    <a:pt x="806602" y="140487"/>
                  </a:lnTo>
                  <a:lnTo>
                    <a:pt x="804811" y="146469"/>
                  </a:lnTo>
                  <a:lnTo>
                    <a:pt x="800011" y="149453"/>
                  </a:lnTo>
                  <a:lnTo>
                    <a:pt x="794004" y="149453"/>
                  </a:lnTo>
                  <a:lnTo>
                    <a:pt x="794004" y="153631"/>
                  </a:lnTo>
                  <a:lnTo>
                    <a:pt x="798804" y="153631"/>
                  </a:lnTo>
                  <a:lnTo>
                    <a:pt x="803605" y="153035"/>
                  </a:lnTo>
                  <a:lnTo>
                    <a:pt x="814412" y="153035"/>
                  </a:lnTo>
                  <a:lnTo>
                    <a:pt x="820407" y="153631"/>
                  </a:lnTo>
                  <a:lnTo>
                    <a:pt x="825817" y="153631"/>
                  </a:lnTo>
                  <a:lnTo>
                    <a:pt x="825817" y="153035"/>
                  </a:lnTo>
                  <a:lnTo>
                    <a:pt x="825817" y="149453"/>
                  </a:lnTo>
                  <a:lnTo>
                    <a:pt x="819810" y="149453"/>
                  </a:lnTo>
                  <a:lnTo>
                    <a:pt x="813803" y="148856"/>
                  </a:lnTo>
                  <a:lnTo>
                    <a:pt x="813803" y="142278"/>
                  </a:lnTo>
                  <a:lnTo>
                    <a:pt x="815606" y="138696"/>
                  </a:lnTo>
                  <a:lnTo>
                    <a:pt x="816813" y="133908"/>
                  </a:lnTo>
                  <a:lnTo>
                    <a:pt x="821016" y="119557"/>
                  </a:lnTo>
                  <a:lnTo>
                    <a:pt x="852817" y="119557"/>
                  </a:lnTo>
                  <a:lnTo>
                    <a:pt x="858215" y="135699"/>
                  </a:lnTo>
                  <a:lnTo>
                    <a:pt x="859421" y="139890"/>
                  </a:lnTo>
                  <a:lnTo>
                    <a:pt x="861225" y="144068"/>
                  </a:lnTo>
                  <a:lnTo>
                    <a:pt x="861225" y="148856"/>
                  </a:lnTo>
                  <a:lnTo>
                    <a:pt x="855814" y="149453"/>
                  </a:lnTo>
                  <a:lnTo>
                    <a:pt x="851014" y="149453"/>
                  </a:lnTo>
                  <a:lnTo>
                    <a:pt x="851014" y="153631"/>
                  </a:lnTo>
                  <a:lnTo>
                    <a:pt x="857618" y="153631"/>
                  </a:lnTo>
                  <a:lnTo>
                    <a:pt x="864819" y="153035"/>
                  </a:lnTo>
                  <a:lnTo>
                    <a:pt x="878027" y="153035"/>
                  </a:lnTo>
                  <a:lnTo>
                    <a:pt x="884631" y="153631"/>
                  </a:lnTo>
                  <a:lnTo>
                    <a:pt x="890625" y="153631"/>
                  </a:lnTo>
                  <a:lnTo>
                    <a:pt x="890625" y="153035"/>
                  </a:lnTo>
                  <a:lnTo>
                    <a:pt x="890625" y="149453"/>
                  </a:lnTo>
                  <a:close/>
                </a:path>
                <a:path w="1981200" h="544829">
                  <a:moveTo>
                    <a:pt x="894829" y="436981"/>
                  </a:moveTo>
                  <a:lnTo>
                    <a:pt x="891019" y="417410"/>
                  </a:lnTo>
                  <a:lnTo>
                    <a:pt x="880046" y="402310"/>
                  </a:lnTo>
                  <a:lnTo>
                    <a:pt x="875030" y="399516"/>
                  </a:lnTo>
                  <a:lnTo>
                    <a:pt x="875030" y="439978"/>
                  </a:lnTo>
                  <a:lnTo>
                    <a:pt x="872769" y="455155"/>
                  </a:lnTo>
                  <a:lnTo>
                    <a:pt x="866025" y="468147"/>
                  </a:lnTo>
                  <a:lnTo>
                    <a:pt x="854773" y="477215"/>
                  </a:lnTo>
                  <a:lnTo>
                    <a:pt x="839012" y="480618"/>
                  </a:lnTo>
                  <a:lnTo>
                    <a:pt x="829411" y="480618"/>
                  </a:lnTo>
                  <a:lnTo>
                    <a:pt x="824611" y="479425"/>
                  </a:lnTo>
                  <a:lnTo>
                    <a:pt x="824611" y="395135"/>
                  </a:lnTo>
                  <a:lnTo>
                    <a:pt x="827608" y="394538"/>
                  </a:lnTo>
                  <a:lnTo>
                    <a:pt x="831215" y="393941"/>
                  </a:lnTo>
                  <a:lnTo>
                    <a:pt x="834212" y="393941"/>
                  </a:lnTo>
                  <a:lnTo>
                    <a:pt x="849960" y="396011"/>
                  </a:lnTo>
                  <a:lnTo>
                    <a:pt x="862952" y="403288"/>
                  </a:lnTo>
                  <a:lnTo>
                    <a:pt x="871766" y="417398"/>
                  </a:lnTo>
                  <a:lnTo>
                    <a:pt x="875030" y="439978"/>
                  </a:lnTo>
                  <a:lnTo>
                    <a:pt x="875030" y="399516"/>
                  </a:lnTo>
                  <a:lnTo>
                    <a:pt x="865085" y="393941"/>
                  </a:lnTo>
                  <a:lnTo>
                    <a:pt x="862672" y="392595"/>
                  </a:lnTo>
                  <a:lnTo>
                    <a:pt x="843622" y="389763"/>
                  </a:lnTo>
                  <a:lnTo>
                    <a:pt x="839609" y="389166"/>
                  </a:lnTo>
                  <a:lnTo>
                    <a:pt x="833615" y="389166"/>
                  </a:lnTo>
                  <a:lnTo>
                    <a:pt x="825817" y="389763"/>
                  </a:lnTo>
                  <a:lnTo>
                    <a:pt x="808405" y="389763"/>
                  </a:lnTo>
                  <a:lnTo>
                    <a:pt x="798804" y="389166"/>
                  </a:lnTo>
                  <a:lnTo>
                    <a:pt x="794600" y="389166"/>
                  </a:lnTo>
                  <a:lnTo>
                    <a:pt x="794600" y="393344"/>
                  </a:lnTo>
                  <a:lnTo>
                    <a:pt x="801801" y="393344"/>
                  </a:lnTo>
                  <a:lnTo>
                    <a:pt x="807212" y="393941"/>
                  </a:lnTo>
                  <a:lnTo>
                    <a:pt x="807212" y="480618"/>
                  </a:lnTo>
                  <a:lnTo>
                    <a:pt x="801801" y="481812"/>
                  </a:lnTo>
                  <a:lnTo>
                    <a:pt x="794600" y="481812"/>
                  </a:lnTo>
                  <a:lnTo>
                    <a:pt x="794600" y="486003"/>
                  </a:lnTo>
                  <a:lnTo>
                    <a:pt x="798207" y="486003"/>
                  </a:lnTo>
                  <a:lnTo>
                    <a:pt x="808405" y="485406"/>
                  </a:lnTo>
                  <a:lnTo>
                    <a:pt x="837209" y="485406"/>
                  </a:lnTo>
                  <a:lnTo>
                    <a:pt x="843216" y="486003"/>
                  </a:lnTo>
                  <a:lnTo>
                    <a:pt x="846937" y="485406"/>
                  </a:lnTo>
                  <a:lnTo>
                    <a:pt x="863180" y="482803"/>
                  </a:lnTo>
                  <a:lnTo>
                    <a:pt x="866648" y="480618"/>
                  </a:lnTo>
                  <a:lnTo>
                    <a:pt x="879602" y="472478"/>
                  </a:lnTo>
                  <a:lnTo>
                    <a:pt x="890727" y="456666"/>
                  </a:lnTo>
                  <a:lnTo>
                    <a:pt x="894829" y="436981"/>
                  </a:lnTo>
                  <a:close/>
                </a:path>
                <a:path w="1981200" h="544829">
                  <a:moveTo>
                    <a:pt x="1010666" y="389166"/>
                  </a:moveTo>
                  <a:lnTo>
                    <a:pt x="1004062" y="389166"/>
                  </a:lnTo>
                  <a:lnTo>
                    <a:pt x="995654" y="389763"/>
                  </a:lnTo>
                  <a:lnTo>
                    <a:pt x="981849" y="389763"/>
                  </a:lnTo>
                  <a:lnTo>
                    <a:pt x="973455" y="389166"/>
                  </a:lnTo>
                  <a:lnTo>
                    <a:pt x="968044" y="389166"/>
                  </a:lnTo>
                  <a:lnTo>
                    <a:pt x="968044" y="393344"/>
                  </a:lnTo>
                  <a:lnTo>
                    <a:pt x="975245" y="393344"/>
                  </a:lnTo>
                  <a:lnTo>
                    <a:pt x="980059" y="393941"/>
                  </a:lnTo>
                  <a:lnTo>
                    <a:pt x="980059" y="480618"/>
                  </a:lnTo>
                  <a:lnTo>
                    <a:pt x="975245" y="481812"/>
                  </a:lnTo>
                  <a:lnTo>
                    <a:pt x="968044" y="481812"/>
                  </a:lnTo>
                  <a:lnTo>
                    <a:pt x="968044" y="486003"/>
                  </a:lnTo>
                  <a:lnTo>
                    <a:pt x="973455" y="486003"/>
                  </a:lnTo>
                  <a:lnTo>
                    <a:pt x="981849" y="485406"/>
                  </a:lnTo>
                  <a:lnTo>
                    <a:pt x="995654" y="485406"/>
                  </a:lnTo>
                  <a:lnTo>
                    <a:pt x="1004062" y="486003"/>
                  </a:lnTo>
                  <a:lnTo>
                    <a:pt x="1010666" y="486003"/>
                  </a:lnTo>
                  <a:lnTo>
                    <a:pt x="1010666" y="485406"/>
                  </a:lnTo>
                  <a:lnTo>
                    <a:pt x="1010666" y="481812"/>
                  </a:lnTo>
                  <a:lnTo>
                    <a:pt x="1003465" y="481812"/>
                  </a:lnTo>
                  <a:lnTo>
                    <a:pt x="998054" y="480618"/>
                  </a:lnTo>
                  <a:lnTo>
                    <a:pt x="998054" y="393941"/>
                  </a:lnTo>
                  <a:lnTo>
                    <a:pt x="1003465" y="393344"/>
                  </a:lnTo>
                  <a:lnTo>
                    <a:pt x="1010666" y="393344"/>
                  </a:lnTo>
                  <a:lnTo>
                    <a:pt x="1010666" y="389763"/>
                  </a:lnTo>
                  <a:lnTo>
                    <a:pt x="1010666" y="389166"/>
                  </a:lnTo>
                  <a:close/>
                </a:path>
                <a:path w="1981200" h="544829">
                  <a:moveTo>
                    <a:pt x="1040066" y="130327"/>
                  </a:moveTo>
                  <a:lnTo>
                    <a:pt x="1035862" y="130327"/>
                  </a:lnTo>
                  <a:lnTo>
                    <a:pt x="1035265" y="133311"/>
                  </a:lnTo>
                  <a:lnTo>
                    <a:pt x="1034072" y="137490"/>
                  </a:lnTo>
                  <a:lnTo>
                    <a:pt x="1029271" y="143471"/>
                  </a:lnTo>
                  <a:lnTo>
                    <a:pt x="1024470" y="147066"/>
                  </a:lnTo>
                  <a:lnTo>
                    <a:pt x="1011859" y="148259"/>
                  </a:lnTo>
                  <a:lnTo>
                    <a:pt x="999858" y="148259"/>
                  </a:lnTo>
                  <a:lnTo>
                    <a:pt x="995654" y="147662"/>
                  </a:lnTo>
                  <a:lnTo>
                    <a:pt x="991450" y="145859"/>
                  </a:lnTo>
                  <a:lnTo>
                    <a:pt x="991450" y="61582"/>
                  </a:lnTo>
                  <a:lnTo>
                    <a:pt x="1004658" y="61582"/>
                  </a:lnTo>
                  <a:lnTo>
                    <a:pt x="1004658" y="57988"/>
                  </a:lnTo>
                  <a:lnTo>
                    <a:pt x="1004658" y="57391"/>
                  </a:lnTo>
                  <a:lnTo>
                    <a:pt x="997458" y="57391"/>
                  </a:lnTo>
                  <a:lnTo>
                    <a:pt x="990854" y="57988"/>
                  </a:lnTo>
                  <a:lnTo>
                    <a:pt x="976452" y="57988"/>
                  </a:lnTo>
                  <a:lnTo>
                    <a:pt x="968654" y="57391"/>
                  </a:lnTo>
                  <a:lnTo>
                    <a:pt x="961453" y="57391"/>
                  </a:lnTo>
                  <a:lnTo>
                    <a:pt x="961453" y="61582"/>
                  </a:lnTo>
                  <a:lnTo>
                    <a:pt x="968654" y="61582"/>
                  </a:lnTo>
                  <a:lnTo>
                    <a:pt x="974051" y="62179"/>
                  </a:lnTo>
                  <a:lnTo>
                    <a:pt x="974051" y="148856"/>
                  </a:lnTo>
                  <a:lnTo>
                    <a:pt x="968654" y="149453"/>
                  </a:lnTo>
                  <a:lnTo>
                    <a:pt x="961453" y="149453"/>
                  </a:lnTo>
                  <a:lnTo>
                    <a:pt x="961453" y="153631"/>
                  </a:lnTo>
                  <a:lnTo>
                    <a:pt x="970800" y="153543"/>
                  </a:lnTo>
                  <a:lnTo>
                    <a:pt x="989050" y="153136"/>
                  </a:lnTo>
                  <a:lnTo>
                    <a:pt x="998054" y="153035"/>
                  </a:lnTo>
                  <a:lnTo>
                    <a:pt x="1007402" y="153136"/>
                  </a:lnTo>
                  <a:lnTo>
                    <a:pt x="1025652" y="153543"/>
                  </a:lnTo>
                  <a:lnTo>
                    <a:pt x="1034669" y="153631"/>
                  </a:lnTo>
                  <a:lnTo>
                    <a:pt x="1034808" y="153035"/>
                  </a:lnTo>
                  <a:lnTo>
                    <a:pt x="1035913" y="148259"/>
                  </a:lnTo>
                  <a:lnTo>
                    <a:pt x="1040066" y="130327"/>
                  </a:lnTo>
                  <a:close/>
                </a:path>
                <a:path w="1981200" h="544829">
                  <a:moveTo>
                    <a:pt x="1068273" y="269011"/>
                  </a:moveTo>
                  <a:lnTo>
                    <a:pt x="1064158" y="249174"/>
                  </a:lnTo>
                  <a:lnTo>
                    <a:pt x="1052893" y="234111"/>
                  </a:lnTo>
                  <a:lnTo>
                    <a:pt x="1049070" y="231940"/>
                  </a:lnTo>
                  <a:lnTo>
                    <a:pt x="1049070" y="271995"/>
                  </a:lnTo>
                  <a:lnTo>
                    <a:pt x="1047902" y="287388"/>
                  </a:lnTo>
                  <a:lnTo>
                    <a:pt x="1043292" y="301434"/>
                  </a:lnTo>
                  <a:lnTo>
                    <a:pt x="1033627" y="311670"/>
                  </a:lnTo>
                  <a:lnTo>
                    <a:pt x="1017257" y="315633"/>
                  </a:lnTo>
                  <a:lnTo>
                    <a:pt x="1002639" y="311594"/>
                  </a:lnTo>
                  <a:lnTo>
                    <a:pt x="992136" y="300837"/>
                  </a:lnTo>
                  <a:lnTo>
                    <a:pt x="985786" y="285369"/>
                  </a:lnTo>
                  <a:lnTo>
                    <a:pt x="983653" y="267220"/>
                  </a:lnTo>
                  <a:lnTo>
                    <a:pt x="985151" y="253136"/>
                  </a:lnTo>
                  <a:lnTo>
                    <a:pt x="990257" y="240245"/>
                  </a:lnTo>
                  <a:lnTo>
                    <a:pt x="999858" y="230809"/>
                  </a:lnTo>
                  <a:lnTo>
                    <a:pt x="1014857" y="227164"/>
                  </a:lnTo>
                  <a:lnTo>
                    <a:pt x="1030084" y="231305"/>
                  </a:lnTo>
                  <a:lnTo>
                    <a:pt x="1040739" y="241960"/>
                  </a:lnTo>
                  <a:lnTo>
                    <a:pt x="1047013" y="256413"/>
                  </a:lnTo>
                  <a:lnTo>
                    <a:pt x="1049070" y="271995"/>
                  </a:lnTo>
                  <a:lnTo>
                    <a:pt x="1049070" y="231940"/>
                  </a:lnTo>
                  <a:lnTo>
                    <a:pt x="1040714" y="227164"/>
                  </a:lnTo>
                  <a:lnTo>
                    <a:pt x="1036116" y="224536"/>
                  </a:lnTo>
                  <a:lnTo>
                    <a:pt x="1015466" y="221183"/>
                  </a:lnTo>
                  <a:lnTo>
                    <a:pt x="995248" y="225094"/>
                  </a:lnTo>
                  <a:lnTo>
                    <a:pt x="978852" y="235826"/>
                  </a:lnTo>
                  <a:lnTo>
                    <a:pt x="967867" y="251955"/>
                  </a:lnTo>
                  <a:lnTo>
                    <a:pt x="963853" y="271995"/>
                  </a:lnTo>
                  <a:lnTo>
                    <a:pt x="967867" y="292354"/>
                  </a:lnTo>
                  <a:lnTo>
                    <a:pt x="978928" y="308013"/>
                  </a:lnTo>
                  <a:lnTo>
                    <a:pt x="995502" y="318058"/>
                  </a:lnTo>
                  <a:lnTo>
                    <a:pt x="1016063" y="321614"/>
                  </a:lnTo>
                  <a:lnTo>
                    <a:pt x="1036624" y="317842"/>
                  </a:lnTo>
                  <a:lnTo>
                    <a:pt x="1040066" y="315633"/>
                  </a:lnTo>
                  <a:lnTo>
                    <a:pt x="1053198" y="307187"/>
                  </a:lnTo>
                  <a:lnTo>
                    <a:pt x="1064247" y="290588"/>
                  </a:lnTo>
                  <a:lnTo>
                    <a:pt x="1068273" y="269011"/>
                  </a:lnTo>
                  <a:close/>
                </a:path>
                <a:path w="1981200" h="544829">
                  <a:moveTo>
                    <a:pt x="1142098" y="458508"/>
                  </a:moveTo>
                  <a:lnTo>
                    <a:pt x="1135621" y="440169"/>
                  </a:lnTo>
                  <a:lnTo>
                    <a:pt x="1121384" y="430187"/>
                  </a:lnTo>
                  <a:lnTo>
                    <a:pt x="1107160" y="422109"/>
                  </a:lnTo>
                  <a:lnTo>
                    <a:pt x="1100683" y="409486"/>
                  </a:lnTo>
                  <a:lnTo>
                    <a:pt x="1100683" y="398729"/>
                  </a:lnTo>
                  <a:lnTo>
                    <a:pt x="1106690" y="392150"/>
                  </a:lnTo>
                  <a:lnTo>
                    <a:pt x="1127086" y="392150"/>
                  </a:lnTo>
                  <a:lnTo>
                    <a:pt x="1133094" y="400519"/>
                  </a:lnTo>
                  <a:lnTo>
                    <a:pt x="1133690" y="409486"/>
                  </a:lnTo>
                  <a:lnTo>
                    <a:pt x="1137894" y="408889"/>
                  </a:lnTo>
                  <a:lnTo>
                    <a:pt x="1136700" y="402310"/>
                  </a:lnTo>
                  <a:lnTo>
                    <a:pt x="1136091" y="395732"/>
                  </a:lnTo>
                  <a:lnTo>
                    <a:pt x="1136091" y="392150"/>
                  </a:lnTo>
                  <a:lnTo>
                    <a:pt x="1136091" y="389166"/>
                  </a:lnTo>
                  <a:lnTo>
                    <a:pt x="1131887" y="388569"/>
                  </a:lnTo>
                  <a:lnTo>
                    <a:pt x="1120495" y="387362"/>
                  </a:lnTo>
                  <a:lnTo>
                    <a:pt x="1116291" y="387362"/>
                  </a:lnTo>
                  <a:lnTo>
                    <a:pt x="1103909" y="389242"/>
                  </a:lnTo>
                  <a:lnTo>
                    <a:pt x="1094232" y="394690"/>
                  </a:lnTo>
                  <a:lnTo>
                    <a:pt x="1087932" y="403504"/>
                  </a:lnTo>
                  <a:lnTo>
                    <a:pt x="1085684" y="415467"/>
                  </a:lnTo>
                  <a:lnTo>
                    <a:pt x="1092060" y="433984"/>
                  </a:lnTo>
                  <a:lnTo>
                    <a:pt x="1106081" y="443928"/>
                  </a:lnTo>
                  <a:lnTo>
                    <a:pt x="1120114" y="452196"/>
                  </a:lnTo>
                  <a:lnTo>
                    <a:pt x="1126490" y="465683"/>
                  </a:lnTo>
                  <a:lnTo>
                    <a:pt x="1126490" y="475843"/>
                  </a:lnTo>
                  <a:lnTo>
                    <a:pt x="1118692" y="481812"/>
                  </a:lnTo>
                  <a:lnTo>
                    <a:pt x="1109687" y="481812"/>
                  </a:lnTo>
                  <a:lnTo>
                    <a:pt x="1100988" y="480047"/>
                  </a:lnTo>
                  <a:lnTo>
                    <a:pt x="1094613" y="475246"/>
                  </a:lnTo>
                  <a:lnTo>
                    <a:pt x="1090358" y="468198"/>
                  </a:lnTo>
                  <a:lnTo>
                    <a:pt x="1088085" y="459701"/>
                  </a:lnTo>
                  <a:lnTo>
                    <a:pt x="1083881" y="460298"/>
                  </a:lnTo>
                  <a:lnTo>
                    <a:pt x="1084478" y="467474"/>
                  </a:lnTo>
                  <a:lnTo>
                    <a:pt x="1085684" y="474649"/>
                  </a:lnTo>
                  <a:lnTo>
                    <a:pt x="1086281" y="481812"/>
                  </a:lnTo>
                  <a:lnTo>
                    <a:pt x="1100683" y="487794"/>
                  </a:lnTo>
                  <a:lnTo>
                    <a:pt x="1108481" y="487794"/>
                  </a:lnTo>
                  <a:lnTo>
                    <a:pt x="1121333" y="485914"/>
                  </a:lnTo>
                  <a:lnTo>
                    <a:pt x="1129182" y="481812"/>
                  </a:lnTo>
                  <a:lnTo>
                    <a:pt x="1132039" y="480326"/>
                  </a:lnTo>
                  <a:lnTo>
                    <a:pt x="1139380" y="471157"/>
                  </a:lnTo>
                  <a:lnTo>
                    <a:pt x="1142098" y="458508"/>
                  </a:lnTo>
                  <a:close/>
                </a:path>
                <a:path w="1981200" h="544829">
                  <a:moveTo>
                    <a:pt x="1207516" y="149453"/>
                  </a:moveTo>
                  <a:lnTo>
                    <a:pt x="1202105" y="149453"/>
                  </a:lnTo>
                  <a:lnTo>
                    <a:pt x="1199705" y="148259"/>
                  </a:lnTo>
                  <a:lnTo>
                    <a:pt x="1196111" y="139890"/>
                  </a:lnTo>
                  <a:lnTo>
                    <a:pt x="1192504" y="130327"/>
                  </a:lnTo>
                  <a:lnTo>
                    <a:pt x="1188758" y="119557"/>
                  </a:lnTo>
                  <a:lnTo>
                    <a:pt x="1186053" y="111785"/>
                  </a:lnTo>
                  <a:lnTo>
                    <a:pt x="1172514" y="72936"/>
                  </a:lnTo>
                  <a:lnTo>
                    <a:pt x="1167307" y="57988"/>
                  </a:lnTo>
                  <a:lnTo>
                    <a:pt x="1166698" y="56794"/>
                  </a:lnTo>
                  <a:lnTo>
                    <a:pt x="1166698" y="111785"/>
                  </a:lnTo>
                  <a:lnTo>
                    <a:pt x="1140891" y="111785"/>
                  </a:lnTo>
                  <a:lnTo>
                    <a:pt x="1153502" y="72936"/>
                  </a:lnTo>
                  <a:lnTo>
                    <a:pt x="1154099" y="72936"/>
                  </a:lnTo>
                  <a:lnTo>
                    <a:pt x="1166698" y="111785"/>
                  </a:lnTo>
                  <a:lnTo>
                    <a:pt x="1166698" y="56794"/>
                  </a:lnTo>
                  <a:lnTo>
                    <a:pt x="1166101" y="55600"/>
                  </a:lnTo>
                  <a:lnTo>
                    <a:pt x="1166101" y="54406"/>
                  </a:lnTo>
                  <a:lnTo>
                    <a:pt x="1165504" y="53809"/>
                  </a:lnTo>
                  <a:lnTo>
                    <a:pt x="1164297" y="53809"/>
                  </a:lnTo>
                  <a:lnTo>
                    <a:pt x="1163701" y="54406"/>
                  </a:lnTo>
                  <a:lnTo>
                    <a:pt x="1155293" y="58585"/>
                  </a:lnTo>
                  <a:lnTo>
                    <a:pt x="1151102" y="59778"/>
                  </a:lnTo>
                  <a:lnTo>
                    <a:pt x="1150493" y="65163"/>
                  </a:lnTo>
                  <a:lnTo>
                    <a:pt x="1147495" y="72339"/>
                  </a:lnTo>
                  <a:lnTo>
                    <a:pt x="1145692" y="77114"/>
                  </a:lnTo>
                  <a:lnTo>
                    <a:pt x="1123492" y="140487"/>
                  </a:lnTo>
                  <a:lnTo>
                    <a:pt x="1121689" y="146469"/>
                  </a:lnTo>
                  <a:lnTo>
                    <a:pt x="1116888" y="149453"/>
                  </a:lnTo>
                  <a:lnTo>
                    <a:pt x="1110881" y="149453"/>
                  </a:lnTo>
                  <a:lnTo>
                    <a:pt x="1110881" y="153631"/>
                  </a:lnTo>
                  <a:lnTo>
                    <a:pt x="1115695" y="153631"/>
                  </a:lnTo>
                  <a:lnTo>
                    <a:pt x="1121092" y="153035"/>
                  </a:lnTo>
                  <a:lnTo>
                    <a:pt x="1131290" y="153035"/>
                  </a:lnTo>
                  <a:lnTo>
                    <a:pt x="1137297" y="153631"/>
                  </a:lnTo>
                  <a:lnTo>
                    <a:pt x="1142695" y="153631"/>
                  </a:lnTo>
                  <a:lnTo>
                    <a:pt x="1142695" y="153035"/>
                  </a:lnTo>
                  <a:lnTo>
                    <a:pt x="1142695" y="149453"/>
                  </a:lnTo>
                  <a:lnTo>
                    <a:pt x="1136700" y="149453"/>
                  </a:lnTo>
                  <a:lnTo>
                    <a:pt x="1130693" y="148856"/>
                  </a:lnTo>
                  <a:lnTo>
                    <a:pt x="1130693" y="142278"/>
                  </a:lnTo>
                  <a:lnTo>
                    <a:pt x="1132497" y="138696"/>
                  </a:lnTo>
                  <a:lnTo>
                    <a:pt x="1133690" y="133908"/>
                  </a:lnTo>
                  <a:lnTo>
                    <a:pt x="1137894" y="119557"/>
                  </a:lnTo>
                  <a:lnTo>
                    <a:pt x="1169708" y="119557"/>
                  </a:lnTo>
                  <a:lnTo>
                    <a:pt x="1175105" y="135699"/>
                  </a:lnTo>
                  <a:lnTo>
                    <a:pt x="1176909" y="139890"/>
                  </a:lnTo>
                  <a:lnTo>
                    <a:pt x="1178102" y="144068"/>
                  </a:lnTo>
                  <a:lnTo>
                    <a:pt x="1178102" y="148856"/>
                  </a:lnTo>
                  <a:lnTo>
                    <a:pt x="1172705" y="149453"/>
                  </a:lnTo>
                  <a:lnTo>
                    <a:pt x="1167904" y="149453"/>
                  </a:lnTo>
                  <a:lnTo>
                    <a:pt x="1167904" y="153631"/>
                  </a:lnTo>
                  <a:lnTo>
                    <a:pt x="1175105" y="153631"/>
                  </a:lnTo>
                  <a:lnTo>
                    <a:pt x="1181709" y="153035"/>
                  </a:lnTo>
                  <a:lnTo>
                    <a:pt x="1195514" y="153035"/>
                  </a:lnTo>
                  <a:lnTo>
                    <a:pt x="1201508" y="153631"/>
                  </a:lnTo>
                  <a:lnTo>
                    <a:pt x="1207516" y="153631"/>
                  </a:lnTo>
                  <a:lnTo>
                    <a:pt x="1207516" y="153035"/>
                  </a:lnTo>
                  <a:lnTo>
                    <a:pt x="1207516" y="149453"/>
                  </a:lnTo>
                  <a:close/>
                </a:path>
                <a:path w="1981200" h="544829">
                  <a:moveTo>
                    <a:pt x="1221917" y="296506"/>
                  </a:moveTo>
                  <a:lnTo>
                    <a:pt x="1217714" y="296506"/>
                  </a:lnTo>
                  <a:lnTo>
                    <a:pt x="1217117" y="299491"/>
                  </a:lnTo>
                  <a:lnTo>
                    <a:pt x="1215910" y="303085"/>
                  </a:lnTo>
                  <a:lnTo>
                    <a:pt x="1213510" y="306070"/>
                  </a:lnTo>
                  <a:lnTo>
                    <a:pt x="1211110" y="309651"/>
                  </a:lnTo>
                  <a:lnTo>
                    <a:pt x="1205712" y="313245"/>
                  </a:lnTo>
                  <a:lnTo>
                    <a:pt x="1200315" y="313842"/>
                  </a:lnTo>
                  <a:lnTo>
                    <a:pt x="1193711" y="314439"/>
                  </a:lnTo>
                  <a:lnTo>
                    <a:pt x="1187704" y="314439"/>
                  </a:lnTo>
                  <a:lnTo>
                    <a:pt x="1181709" y="313842"/>
                  </a:lnTo>
                  <a:lnTo>
                    <a:pt x="1177505" y="313245"/>
                  </a:lnTo>
                  <a:lnTo>
                    <a:pt x="1173302" y="311454"/>
                  </a:lnTo>
                  <a:lnTo>
                    <a:pt x="1173302" y="227761"/>
                  </a:lnTo>
                  <a:lnTo>
                    <a:pt x="1177505" y="227164"/>
                  </a:lnTo>
                  <a:lnTo>
                    <a:pt x="1186510" y="227164"/>
                  </a:lnTo>
                  <a:lnTo>
                    <a:pt x="1186510" y="223570"/>
                  </a:lnTo>
                  <a:lnTo>
                    <a:pt x="1186510" y="222973"/>
                  </a:lnTo>
                  <a:lnTo>
                    <a:pt x="1179309" y="222973"/>
                  </a:lnTo>
                  <a:lnTo>
                    <a:pt x="1172108" y="223570"/>
                  </a:lnTo>
                  <a:lnTo>
                    <a:pt x="1157693" y="223570"/>
                  </a:lnTo>
                  <a:lnTo>
                    <a:pt x="1150493" y="222973"/>
                  </a:lnTo>
                  <a:lnTo>
                    <a:pt x="1143292" y="222973"/>
                  </a:lnTo>
                  <a:lnTo>
                    <a:pt x="1143292" y="227164"/>
                  </a:lnTo>
                  <a:lnTo>
                    <a:pt x="1150493" y="227164"/>
                  </a:lnTo>
                  <a:lnTo>
                    <a:pt x="1155903" y="228358"/>
                  </a:lnTo>
                  <a:lnTo>
                    <a:pt x="1155903" y="315036"/>
                  </a:lnTo>
                  <a:lnTo>
                    <a:pt x="1150493" y="315633"/>
                  </a:lnTo>
                  <a:lnTo>
                    <a:pt x="1143292" y="315633"/>
                  </a:lnTo>
                  <a:lnTo>
                    <a:pt x="1143292" y="319824"/>
                  </a:lnTo>
                  <a:lnTo>
                    <a:pt x="1152398" y="319722"/>
                  </a:lnTo>
                  <a:lnTo>
                    <a:pt x="1170813" y="319316"/>
                  </a:lnTo>
                  <a:lnTo>
                    <a:pt x="1179906" y="319227"/>
                  </a:lnTo>
                  <a:lnTo>
                    <a:pt x="1188999" y="319316"/>
                  </a:lnTo>
                  <a:lnTo>
                    <a:pt x="1207414" y="319722"/>
                  </a:lnTo>
                  <a:lnTo>
                    <a:pt x="1216520" y="319824"/>
                  </a:lnTo>
                  <a:lnTo>
                    <a:pt x="1216660" y="319227"/>
                  </a:lnTo>
                  <a:lnTo>
                    <a:pt x="1217764" y="314439"/>
                  </a:lnTo>
                  <a:lnTo>
                    <a:pt x="1221917" y="296506"/>
                  </a:lnTo>
                  <a:close/>
                </a:path>
                <a:path w="1981200" h="544829">
                  <a:moveTo>
                    <a:pt x="1311935" y="385572"/>
                  </a:moveTo>
                  <a:lnTo>
                    <a:pt x="1308938" y="384975"/>
                  </a:lnTo>
                  <a:lnTo>
                    <a:pt x="1308341" y="389166"/>
                  </a:lnTo>
                  <a:lnTo>
                    <a:pt x="1222514" y="389166"/>
                  </a:lnTo>
                  <a:lnTo>
                    <a:pt x="1221320" y="384975"/>
                  </a:lnTo>
                  <a:lnTo>
                    <a:pt x="1218311" y="384975"/>
                  </a:lnTo>
                  <a:lnTo>
                    <a:pt x="1218311" y="389166"/>
                  </a:lnTo>
                  <a:lnTo>
                    <a:pt x="1217803" y="392747"/>
                  </a:lnTo>
                  <a:lnTo>
                    <a:pt x="1217218" y="396341"/>
                  </a:lnTo>
                  <a:lnTo>
                    <a:pt x="1216596" y="400519"/>
                  </a:lnTo>
                  <a:lnTo>
                    <a:pt x="1216012" y="404101"/>
                  </a:lnTo>
                  <a:lnTo>
                    <a:pt x="1215313" y="408889"/>
                  </a:lnTo>
                  <a:lnTo>
                    <a:pt x="1219517" y="408889"/>
                  </a:lnTo>
                  <a:lnTo>
                    <a:pt x="1221917" y="398729"/>
                  </a:lnTo>
                  <a:lnTo>
                    <a:pt x="1221917" y="396341"/>
                  </a:lnTo>
                  <a:lnTo>
                    <a:pt x="1255522" y="396341"/>
                  </a:lnTo>
                  <a:lnTo>
                    <a:pt x="1255522" y="480618"/>
                  </a:lnTo>
                  <a:lnTo>
                    <a:pt x="1251331" y="481812"/>
                  </a:lnTo>
                  <a:lnTo>
                    <a:pt x="1241120" y="481812"/>
                  </a:lnTo>
                  <a:lnTo>
                    <a:pt x="1241120" y="486003"/>
                  </a:lnTo>
                  <a:lnTo>
                    <a:pt x="1246517" y="486003"/>
                  </a:lnTo>
                  <a:lnTo>
                    <a:pt x="1256131" y="485406"/>
                  </a:lnTo>
                  <a:lnTo>
                    <a:pt x="1272336" y="485406"/>
                  </a:lnTo>
                  <a:lnTo>
                    <a:pt x="1281938" y="486003"/>
                  </a:lnTo>
                  <a:lnTo>
                    <a:pt x="1287335" y="486003"/>
                  </a:lnTo>
                  <a:lnTo>
                    <a:pt x="1287335" y="485406"/>
                  </a:lnTo>
                  <a:lnTo>
                    <a:pt x="1287335" y="481812"/>
                  </a:lnTo>
                  <a:lnTo>
                    <a:pt x="1277734" y="481812"/>
                  </a:lnTo>
                  <a:lnTo>
                    <a:pt x="1272933" y="480021"/>
                  </a:lnTo>
                  <a:lnTo>
                    <a:pt x="1272933" y="396341"/>
                  </a:lnTo>
                  <a:lnTo>
                    <a:pt x="1305344" y="396341"/>
                  </a:lnTo>
                  <a:lnTo>
                    <a:pt x="1305941" y="404101"/>
                  </a:lnTo>
                  <a:lnTo>
                    <a:pt x="1305941" y="409486"/>
                  </a:lnTo>
                  <a:lnTo>
                    <a:pt x="1310144" y="407695"/>
                  </a:lnTo>
                  <a:lnTo>
                    <a:pt x="1310144" y="400519"/>
                  </a:lnTo>
                  <a:lnTo>
                    <a:pt x="1310830" y="396341"/>
                  </a:lnTo>
                  <a:lnTo>
                    <a:pt x="1311249" y="393344"/>
                  </a:lnTo>
                  <a:lnTo>
                    <a:pt x="1311338" y="389166"/>
                  </a:lnTo>
                  <a:lnTo>
                    <a:pt x="1311935" y="385572"/>
                  </a:lnTo>
                  <a:close/>
                </a:path>
                <a:path w="1981200" h="544829">
                  <a:moveTo>
                    <a:pt x="1372552" y="296506"/>
                  </a:moveTo>
                  <a:lnTo>
                    <a:pt x="1368361" y="296506"/>
                  </a:lnTo>
                  <a:lnTo>
                    <a:pt x="1367751" y="299491"/>
                  </a:lnTo>
                  <a:lnTo>
                    <a:pt x="1366558" y="303085"/>
                  </a:lnTo>
                  <a:lnTo>
                    <a:pt x="1364157" y="306070"/>
                  </a:lnTo>
                  <a:lnTo>
                    <a:pt x="1361757" y="309651"/>
                  </a:lnTo>
                  <a:lnTo>
                    <a:pt x="1356956" y="313245"/>
                  </a:lnTo>
                  <a:lnTo>
                    <a:pt x="1344345" y="314439"/>
                  </a:lnTo>
                  <a:lnTo>
                    <a:pt x="1338351" y="314439"/>
                  </a:lnTo>
                  <a:lnTo>
                    <a:pt x="1332344" y="313842"/>
                  </a:lnTo>
                  <a:lnTo>
                    <a:pt x="1328140" y="313245"/>
                  </a:lnTo>
                  <a:lnTo>
                    <a:pt x="1323949" y="311454"/>
                  </a:lnTo>
                  <a:lnTo>
                    <a:pt x="1323949" y="227761"/>
                  </a:lnTo>
                  <a:lnTo>
                    <a:pt x="1328140" y="227164"/>
                  </a:lnTo>
                  <a:lnTo>
                    <a:pt x="1337144" y="227164"/>
                  </a:lnTo>
                  <a:lnTo>
                    <a:pt x="1337144" y="223570"/>
                  </a:lnTo>
                  <a:lnTo>
                    <a:pt x="1337144" y="222973"/>
                  </a:lnTo>
                  <a:lnTo>
                    <a:pt x="1329944" y="222973"/>
                  </a:lnTo>
                  <a:lnTo>
                    <a:pt x="1323340" y="223570"/>
                  </a:lnTo>
                  <a:lnTo>
                    <a:pt x="1308938" y="223570"/>
                  </a:lnTo>
                  <a:lnTo>
                    <a:pt x="1301737" y="222973"/>
                  </a:lnTo>
                  <a:lnTo>
                    <a:pt x="1293939" y="222973"/>
                  </a:lnTo>
                  <a:lnTo>
                    <a:pt x="1293939" y="227164"/>
                  </a:lnTo>
                  <a:lnTo>
                    <a:pt x="1301140" y="227164"/>
                  </a:lnTo>
                  <a:lnTo>
                    <a:pt x="1306537" y="228358"/>
                  </a:lnTo>
                  <a:lnTo>
                    <a:pt x="1306537" y="315036"/>
                  </a:lnTo>
                  <a:lnTo>
                    <a:pt x="1301140" y="315633"/>
                  </a:lnTo>
                  <a:lnTo>
                    <a:pt x="1293939" y="315633"/>
                  </a:lnTo>
                  <a:lnTo>
                    <a:pt x="1293939" y="319824"/>
                  </a:lnTo>
                  <a:lnTo>
                    <a:pt x="1303286" y="319722"/>
                  </a:lnTo>
                  <a:lnTo>
                    <a:pt x="1321536" y="319316"/>
                  </a:lnTo>
                  <a:lnTo>
                    <a:pt x="1330540" y="319227"/>
                  </a:lnTo>
                  <a:lnTo>
                    <a:pt x="1339900" y="319316"/>
                  </a:lnTo>
                  <a:lnTo>
                    <a:pt x="1358138" y="319722"/>
                  </a:lnTo>
                  <a:lnTo>
                    <a:pt x="1367155" y="319824"/>
                  </a:lnTo>
                  <a:lnTo>
                    <a:pt x="1367294" y="319227"/>
                  </a:lnTo>
                  <a:lnTo>
                    <a:pt x="1368399" y="314439"/>
                  </a:lnTo>
                  <a:lnTo>
                    <a:pt x="1372552" y="296506"/>
                  </a:lnTo>
                  <a:close/>
                </a:path>
                <a:path w="1981200" h="544829">
                  <a:moveTo>
                    <a:pt x="1412163" y="149453"/>
                  </a:moveTo>
                  <a:lnTo>
                    <a:pt x="1403769" y="149453"/>
                  </a:lnTo>
                  <a:lnTo>
                    <a:pt x="1400162" y="148856"/>
                  </a:lnTo>
                  <a:lnTo>
                    <a:pt x="1394167" y="78320"/>
                  </a:lnTo>
                  <a:lnTo>
                    <a:pt x="1394167" y="75323"/>
                  </a:lnTo>
                  <a:lnTo>
                    <a:pt x="1393558" y="71145"/>
                  </a:lnTo>
                  <a:lnTo>
                    <a:pt x="1393558" y="67551"/>
                  </a:lnTo>
                  <a:lnTo>
                    <a:pt x="1394167" y="61582"/>
                  </a:lnTo>
                  <a:lnTo>
                    <a:pt x="1407960" y="61582"/>
                  </a:lnTo>
                  <a:lnTo>
                    <a:pt x="1407960" y="57988"/>
                  </a:lnTo>
                  <a:lnTo>
                    <a:pt x="1407960" y="57391"/>
                  </a:lnTo>
                  <a:lnTo>
                    <a:pt x="1403159" y="57391"/>
                  </a:lnTo>
                  <a:lnTo>
                    <a:pt x="1397762" y="57988"/>
                  </a:lnTo>
                  <a:lnTo>
                    <a:pt x="1388160" y="57988"/>
                  </a:lnTo>
                  <a:lnTo>
                    <a:pt x="1383360" y="57391"/>
                  </a:lnTo>
                  <a:lnTo>
                    <a:pt x="1379156" y="57391"/>
                  </a:lnTo>
                  <a:lnTo>
                    <a:pt x="1346149" y="129730"/>
                  </a:lnTo>
                  <a:lnTo>
                    <a:pt x="1323657" y="79514"/>
                  </a:lnTo>
                  <a:lnTo>
                    <a:pt x="1314005" y="57988"/>
                  </a:lnTo>
                  <a:lnTo>
                    <a:pt x="1313738" y="57391"/>
                  </a:lnTo>
                  <a:lnTo>
                    <a:pt x="1309535" y="57391"/>
                  </a:lnTo>
                  <a:lnTo>
                    <a:pt x="1305344" y="57988"/>
                  </a:lnTo>
                  <a:lnTo>
                    <a:pt x="1295133" y="57988"/>
                  </a:lnTo>
                  <a:lnTo>
                    <a:pt x="1289735" y="57391"/>
                  </a:lnTo>
                  <a:lnTo>
                    <a:pt x="1284338" y="57391"/>
                  </a:lnTo>
                  <a:lnTo>
                    <a:pt x="1284338" y="61582"/>
                  </a:lnTo>
                  <a:lnTo>
                    <a:pt x="1292136" y="61582"/>
                  </a:lnTo>
                  <a:lnTo>
                    <a:pt x="1298143" y="63969"/>
                  </a:lnTo>
                  <a:lnTo>
                    <a:pt x="1298054" y="78320"/>
                  </a:lnTo>
                  <a:lnTo>
                    <a:pt x="1297533" y="86093"/>
                  </a:lnTo>
                  <a:lnTo>
                    <a:pt x="1296339" y="96253"/>
                  </a:lnTo>
                  <a:lnTo>
                    <a:pt x="1292136" y="134505"/>
                  </a:lnTo>
                  <a:lnTo>
                    <a:pt x="1290929" y="144665"/>
                  </a:lnTo>
                  <a:lnTo>
                    <a:pt x="1290332" y="149453"/>
                  </a:lnTo>
                  <a:lnTo>
                    <a:pt x="1277734" y="149453"/>
                  </a:lnTo>
                  <a:lnTo>
                    <a:pt x="1277734" y="153631"/>
                  </a:lnTo>
                  <a:lnTo>
                    <a:pt x="1283131" y="153631"/>
                  </a:lnTo>
                  <a:lnTo>
                    <a:pt x="1288529" y="153035"/>
                  </a:lnTo>
                  <a:lnTo>
                    <a:pt x="1299933" y="153035"/>
                  </a:lnTo>
                  <a:lnTo>
                    <a:pt x="1306537" y="153631"/>
                  </a:lnTo>
                  <a:lnTo>
                    <a:pt x="1313141" y="153631"/>
                  </a:lnTo>
                  <a:lnTo>
                    <a:pt x="1313141" y="153035"/>
                  </a:lnTo>
                  <a:lnTo>
                    <a:pt x="1313141" y="149453"/>
                  </a:lnTo>
                  <a:lnTo>
                    <a:pt x="1304137" y="149453"/>
                  </a:lnTo>
                  <a:lnTo>
                    <a:pt x="1300543" y="147066"/>
                  </a:lnTo>
                  <a:lnTo>
                    <a:pt x="1299337" y="144665"/>
                  </a:lnTo>
                  <a:lnTo>
                    <a:pt x="1299337" y="140487"/>
                  </a:lnTo>
                  <a:lnTo>
                    <a:pt x="1304137" y="79514"/>
                  </a:lnTo>
                  <a:lnTo>
                    <a:pt x="1337741" y="156032"/>
                  </a:lnTo>
                  <a:lnTo>
                    <a:pt x="1341348" y="156032"/>
                  </a:lnTo>
                  <a:lnTo>
                    <a:pt x="1353337" y="129730"/>
                  </a:lnTo>
                  <a:lnTo>
                    <a:pt x="1376756" y="78320"/>
                  </a:lnTo>
                  <a:lnTo>
                    <a:pt x="1380959" y="136296"/>
                  </a:lnTo>
                  <a:lnTo>
                    <a:pt x="1380959" y="149453"/>
                  </a:lnTo>
                  <a:lnTo>
                    <a:pt x="1368958" y="149453"/>
                  </a:lnTo>
                  <a:lnTo>
                    <a:pt x="1368958" y="153631"/>
                  </a:lnTo>
                  <a:lnTo>
                    <a:pt x="1376756" y="153631"/>
                  </a:lnTo>
                  <a:lnTo>
                    <a:pt x="1384554" y="153035"/>
                  </a:lnTo>
                  <a:lnTo>
                    <a:pt x="1398358" y="153035"/>
                  </a:lnTo>
                  <a:lnTo>
                    <a:pt x="1405559" y="153631"/>
                  </a:lnTo>
                  <a:lnTo>
                    <a:pt x="1412163" y="153631"/>
                  </a:lnTo>
                  <a:lnTo>
                    <a:pt x="1412163" y="153035"/>
                  </a:lnTo>
                  <a:lnTo>
                    <a:pt x="1412163" y="149453"/>
                  </a:lnTo>
                  <a:close/>
                </a:path>
                <a:path w="1981200" h="544829">
                  <a:moveTo>
                    <a:pt x="1478191" y="481812"/>
                  </a:moveTo>
                  <a:lnTo>
                    <a:pt x="1443316" y="441172"/>
                  </a:lnTo>
                  <a:lnTo>
                    <a:pt x="1440980" y="437578"/>
                  </a:lnTo>
                  <a:lnTo>
                    <a:pt x="1444599" y="435787"/>
                  </a:lnTo>
                  <a:lnTo>
                    <a:pt x="1448536" y="433844"/>
                  </a:lnTo>
                  <a:lnTo>
                    <a:pt x="1454632" y="428764"/>
                  </a:lnTo>
                  <a:lnTo>
                    <a:pt x="1458696" y="422109"/>
                  </a:lnTo>
                  <a:lnTo>
                    <a:pt x="1460182" y="413677"/>
                  </a:lnTo>
                  <a:lnTo>
                    <a:pt x="1457464" y="401523"/>
                  </a:lnTo>
                  <a:lnTo>
                    <a:pt x="1450200" y="394017"/>
                  </a:lnTo>
                  <a:lnTo>
                    <a:pt x="1449997" y="393941"/>
                  </a:lnTo>
                  <a:lnTo>
                    <a:pt x="1441577" y="390918"/>
                  </a:lnTo>
                  <a:lnTo>
                    <a:pt x="1441577" y="414274"/>
                  </a:lnTo>
                  <a:lnTo>
                    <a:pt x="1440141" y="424446"/>
                  </a:lnTo>
                  <a:lnTo>
                    <a:pt x="1435950" y="431076"/>
                  </a:lnTo>
                  <a:lnTo>
                    <a:pt x="1429169" y="434695"/>
                  </a:lnTo>
                  <a:lnTo>
                    <a:pt x="1419974" y="435787"/>
                  </a:lnTo>
                  <a:lnTo>
                    <a:pt x="1413370" y="435787"/>
                  </a:lnTo>
                  <a:lnTo>
                    <a:pt x="1413370" y="394538"/>
                  </a:lnTo>
                  <a:lnTo>
                    <a:pt x="1415173" y="394538"/>
                  </a:lnTo>
                  <a:lnTo>
                    <a:pt x="1416964" y="393941"/>
                  </a:lnTo>
                  <a:lnTo>
                    <a:pt x="1421168" y="393941"/>
                  </a:lnTo>
                  <a:lnTo>
                    <a:pt x="1429677" y="395439"/>
                  </a:lnTo>
                  <a:lnTo>
                    <a:pt x="1436103" y="399618"/>
                  </a:lnTo>
                  <a:lnTo>
                    <a:pt x="1440154" y="406044"/>
                  </a:lnTo>
                  <a:lnTo>
                    <a:pt x="1441577" y="414274"/>
                  </a:lnTo>
                  <a:lnTo>
                    <a:pt x="1441577" y="390918"/>
                  </a:lnTo>
                  <a:lnTo>
                    <a:pt x="1439672" y="390220"/>
                  </a:lnTo>
                  <a:lnTo>
                    <a:pt x="1434249" y="389763"/>
                  </a:lnTo>
                  <a:lnTo>
                    <a:pt x="1427175" y="389166"/>
                  </a:lnTo>
                  <a:lnTo>
                    <a:pt x="1419364" y="389166"/>
                  </a:lnTo>
                  <a:lnTo>
                    <a:pt x="1412773" y="389763"/>
                  </a:lnTo>
                  <a:lnTo>
                    <a:pt x="1395958" y="389763"/>
                  </a:lnTo>
                  <a:lnTo>
                    <a:pt x="1387563" y="389166"/>
                  </a:lnTo>
                  <a:lnTo>
                    <a:pt x="1383360" y="389166"/>
                  </a:lnTo>
                  <a:lnTo>
                    <a:pt x="1383360" y="393344"/>
                  </a:lnTo>
                  <a:lnTo>
                    <a:pt x="1389964" y="393344"/>
                  </a:lnTo>
                  <a:lnTo>
                    <a:pt x="1395361" y="393941"/>
                  </a:lnTo>
                  <a:lnTo>
                    <a:pt x="1395361" y="479425"/>
                  </a:lnTo>
                  <a:lnTo>
                    <a:pt x="1390561" y="481812"/>
                  </a:lnTo>
                  <a:lnTo>
                    <a:pt x="1383360" y="481812"/>
                  </a:lnTo>
                  <a:lnTo>
                    <a:pt x="1383360" y="486003"/>
                  </a:lnTo>
                  <a:lnTo>
                    <a:pt x="1389964" y="486003"/>
                  </a:lnTo>
                  <a:lnTo>
                    <a:pt x="1396568" y="485406"/>
                  </a:lnTo>
                  <a:lnTo>
                    <a:pt x="1410970" y="485406"/>
                  </a:lnTo>
                  <a:lnTo>
                    <a:pt x="1419364" y="486003"/>
                  </a:lnTo>
                  <a:lnTo>
                    <a:pt x="1427175" y="486003"/>
                  </a:lnTo>
                  <a:lnTo>
                    <a:pt x="1427175" y="485406"/>
                  </a:lnTo>
                  <a:lnTo>
                    <a:pt x="1427175" y="481812"/>
                  </a:lnTo>
                  <a:lnTo>
                    <a:pt x="1418170" y="481812"/>
                  </a:lnTo>
                  <a:lnTo>
                    <a:pt x="1413370" y="481215"/>
                  </a:lnTo>
                  <a:lnTo>
                    <a:pt x="1413370" y="441172"/>
                  </a:lnTo>
                  <a:lnTo>
                    <a:pt x="1422374" y="441172"/>
                  </a:lnTo>
                  <a:lnTo>
                    <a:pt x="1429156" y="452716"/>
                  </a:lnTo>
                  <a:lnTo>
                    <a:pt x="1436103" y="464032"/>
                  </a:lnTo>
                  <a:lnTo>
                    <a:pt x="1443380" y="475132"/>
                  </a:lnTo>
                  <a:lnTo>
                    <a:pt x="1451178" y="486003"/>
                  </a:lnTo>
                  <a:lnTo>
                    <a:pt x="1455381" y="486003"/>
                  </a:lnTo>
                  <a:lnTo>
                    <a:pt x="1460182" y="485406"/>
                  </a:lnTo>
                  <a:lnTo>
                    <a:pt x="1469186" y="485406"/>
                  </a:lnTo>
                  <a:lnTo>
                    <a:pt x="1473377" y="486003"/>
                  </a:lnTo>
                  <a:lnTo>
                    <a:pt x="1478191" y="486003"/>
                  </a:lnTo>
                  <a:lnTo>
                    <a:pt x="1478191" y="485406"/>
                  </a:lnTo>
                  <a:lnTo>
                    <a:pt x="1478191" y="481812"/>
                  </a:lnTo>
                  <a:close/>
                </a:path>
                <a:path w="1981200" h="544829">
                  <a:moveTo>
                    <a:pt x="1523199" y="297700"/>
                  </a:moveTo>
                  <a:lnTo>
                    <a:pt x="1519593" y="297103"/>
                  </a:lnTo>
                  <a:lnTo>
                    <a:pt x="1515783" y="306273"/>
                  </a:lnTo>
                  <a:lnTo>
                    <a:pt x="1510220" y="311302"/>
                  </a:lnTo>
                  <a:lnTo>
                    <a:pt x="1502295" y="313410"/>
                  </a:lnTo>
                  <a:lnTo>
                    <a:pt x="1491386" y="313842"/>
                  </a:lnTo>
                  <a:lnTo>
                    <a:pt x="1474584" y="313842"/>
                  </a:lnTo>
                  <a:lnTo>
                    <a:pt x="1474584" y="272592"/>
                  </a:lnTo>
                  <a:lnTo>
                    <a:pt x="1500390" y="272592"/>
                  </a:lnTo>
                  <a:lnTo>
                    <a:pt x="1500987" y="277977"/>
                  </a:lnTo>
                  <a:lnTo>
                    <a:pt x="1501597" y="286346"/>
                  </a:lnTo>
                  <a:lnTo>
                    <a:pt x="1505788" y="285153"/>
                  </a:lnTo>
                  <a:lnTo>
                    <a:pt x="1505788" y="272592"/>
                  </a:lnTo>
                  <a:lnTo>
                    <a:pt x="1505788" y="265417"/>
                  </a:lnTo>
                  <a:lnTo>
                    <a:pt x="1505788" y="253466"/>
                  </a:lnTo>
                  <a:lnTo>
                    <a:pt x="1501597" y="253466"/>
                  </a:lnTo>
                  <a:lnTo>
                    <a:pt x="1500987" y="260642"/>
                  </a:lnTo>
                  <a:lnTo>
                    <a:pt x="1499184" y="265417"/>
                  </a:lnTo>
                  <a:lnTo>
                    <a:pt x="1474584" y="265417"/>
                  </a:lnTo>
                  <a:lnTo>
                    <a:pt x="1474584" y="229552"/>
                  </a:lnTo>
                  <a:lnTo>
                    <a:pt x="1508188" y="229552"/>
                  </a:lnTo>
                  <a:lnTo>
                    <a:pt x="1509991" y="236728"/>
                  </a:lnTo>
                  <a:lnTo>
                    <a:pt x="1510588" y="245694"/>
                  </a:lnTo>
                  <a:lnTo>
                    <a:pt x="1514792" y="244500"/>
                  </a:lnTo>
                  <a:lnTo>
                    <a:pt x="1514195" y="238518"/>
                  </a:lnTo>
                  <a:lnTo>
                    <a:pt x="1514195" y="229552"/>
                  </a:lnTo>
                  <a:lnTo>
                    <a:pt x="1514195" y="223570"/>
                  </a:lnTo>
                  <a:lnTo>
                    <a:pt x="1514195" y="222973"/>
                  </a:lnTo>
                  <a:lnTo>
                    <a:pt x="1506550" y="223075"/>
                  </a:lnTo>
                  <a:lnTo>
                    <a:pt x="1488109" y="223481"/>
                  </a:lnTo>
                  <a:lnTo>
                    <a:pt x="1478788" y="223570"/>
                  </a:lnTo>
                  <a:lnTo>
                    <a:pt x="1469809" y="223481"/>
                  </a:lnTo>
                  <a:lnTo>
                    <a:pt x="1451864" y="223075"/>
                  </a:lnTo>
                  <a:lnTo>
                    <a:pt x="1444574" y="222973"/>
                  </a:lnTo>
                  <a:lnTo>
                    <a:pt x="1444574" y="227164"/>
                  </a:lnTo>
                  <a:lnTo>
                    <a:pt x="1451178" y="227164"/>
                  </a:lnTo>
                  <a:lnTo>
                    <a:pt x="1456575" y="228358"/>
                  </a:lnTo>
                  <a:lnTo>
                    <a:pt x="1456575" y="315036"/>
                  </a:lnTo>
                  <a:lnTo>
                    <a:pt x="1451178" y="315633"/>
                  </a:lnTo>
                  <a:lnTo>
                    <a:pt x="1444574" y="315633"/>
                  </a:lnTo>
                  <a:lnTo>
                    <a:pt x="1444574" y="319824"/>
                  </a:lnTo>
                  <a:lnTo>
                    <a:pt x="1471244" y="319316"/>
                  </a:lnTo>
                  <a:lnTo>
                    <a:pt x="1481188" y="319227"/>
                  </a:lnTo>
                  <a:lnTo>
                    <a:pt x="1491132" y="319316"/>
                  </a:lnTo>
                  <a:lnTo>
                    <a:pt x="1518399" y="319824"/>
                  </a:lnTo>
                  <a:lnTo>
                    <a:pt x="1518500" y="319227"/>
                  </a:lnTo>
                  <a:lnTo>
                    <a:pt x="1519389" y="313842"/>
                  </a:lnTo>
                  <a:lnTo>
                    <a:pt x="1519593" y="312648"/>
                  </a:lnTo>
                  <a:lnTo>
                    <a:pt x="1521396" y="304876"/>
                  </a:lnTo>
                  <a:lnTo>
                    <a:pt x="1523199" y="297700"/>
                  </a:lnTo>
                  <a:close/>
                </a:path>
                <a:path w="1981200" h="544829">
                  <a:moveTo>
                    <a:pt x="1590421" y="389166"/>
                  </a:moveTo>
                  <a:lnTo>
                    <a:pt x="1583817" y="389166"/>
                  </a:lnTo>
                  <a:lnTo>
                    <a:pt x="1575409" y="389763"/>
                  </a:lnTo>
                  <a:lnTo>
                    <a:pt x="1561604" y="389763"/>
                  </a:lnTo>
                  <a:lnTo>
                    <a:pt x="1553210" y="389166"/>
                  </a:lnTo>
                  <a:lnTo>
                    <a:pt x="1547799" y="389166"/>
                  </a:lnTo>
                  <a:lnTo>
                    <a:pt x="1547799" y="393344"/>
                  </a:lnTo>
                  <a:lnTo>
                    <a:pt x="1555000" y="393344"/>
                  </a:lnTo>
                  <a:lnTo>
                    <a:pt x="1560410" y="393941"/>
                  </a:lnTo>
                  <a:lnTo>
                    <a:pt x="1560410" y="480618"/>
                  </a:lnTo>
                  <a:lnTo>
                    <a:pt x="1555000" y="481812"/>
                  </a:lnTo>
                  <a:lnTo>
                    <a:pt x="1547799" y="481812"/>
                  </a:lnTo>
                  <a:lnTo>
                    <a:pt x="1547799" y="486003"/>
                  </a:lnTo>
                  <a:lnTo>
                    <a:pt x="1553210" y="486003"/>
                  </a:lnTo>
                  <a:lnTo>
                    <a:pt x="1561604" y="485406"/>
                  </a:lnTo>
                  <a:lnTo>
                    <a:pt x="1575409" y="485406"/>
                  </a:lnTo>
                  <a:lnTo>
                    <a:pt x="1583817" y="486003"/>
                  </a:lnTo>
                  <a:lnTo>
                    <a:pt x="1590421" y="486003"/>
                  </a:lnTo>
                  <a:lnTo>
                    <a:pt x="1590421" y="485406"/>
                  </a:lnTo>
                  <a:lnTo>
                    <a:pt x="1590421" y="481812"/>
                  </a:lnTo>
                  <a:lnTo>
                    <a:pt x="1583207" y="481812"/>
                  </a:lnTo>
                  <a:lnTo>
                    <a:pt x="1578406" y="480618"/>
                  </a:lnTo>
                  <a:lnTo>
                    <a:pt x="1578406" y="393941"/>
                  </a:lnTo>
                  <a:lnTo>
                    <a:pt x="1583207" y="393344"/>
                  </a:lnTo>
                  <a:lnTo>
                    <a:pt x="1590421" y="393344"/>
                  </a:lnTo>
                  <a:lnTo>
                    <a:pt x="1590421" y="389763"/>
                  </a:lnTo>
                  <a:lnTo>
                    <a:pt x="1590421" y="389166"/>
                  </a:lnTo>
                  <a:close/>
                </a:path>
                <a:path w="1981200" h="544829">
                  <a:moveTo>
                    <a:pt x="1590421" y="102819"/>
                  </a:moveTo>
                  <a:lnTo>
                    <a:pt x="1586204" y="82994"/>
                  </a:lnTo>
                  <a:lnTo>
                    <a:pt x="1574736" y="67932"/>
                  </a:lnTo>
                  <a:lnTo>
                    <a:pt x="1570609" y="65608"/>
                  </a:lnTo>
                  <a:lnTo>
                    <a:pt x="1570609" y="105816"/>
                  </a:lnTo>
                  <a:lnTo>
                    <a:pt x="1569440" y="121297"/>
                  </a:lnTo>
                  <a:lnTo>
                    <a:pt x="1564906" y="135559"/>
                  </a:lnTo>
                  <a:lnTo>
                    <a:pt x="1555419" y="145999"/>
                  </a:lnTo>
                  <a:lnTo>
                    <a:pt x="1539405" y="150050"/>
                  </a:lnTo>
                  <a:lnTo>
                    <a:pt x="1524431" y="145935"/>
                  </a:lnTo>
                  <a:lnTo>
                    <a:pt x="1513738" y="135026"/>
                  </a:lnTo>
                  <a:lnTo>
                    <a:pt x="1507324" y="119532"/>
                  </a:lnTo>
                  <a:lnTo>
                    <a:pt x="1505191" y="101625"/>
                  </a:lnTo>
                  <a:lnTo>
                    <a:pt x="1506702" y="87553"/>
                  </a:lnTo>
                  <a:lnTo>
                    <a:pt x="1511871" y="74650"/>
                  </a:lnTo>
                  <a:lnTo>
                    <a:pt x="1521650" y="65227"/>
                  </a:lnTo>
                  <a:lnTo>
                    <a:pt x="1537004" y="61582"/>
                  </a:lnTo>
                  <a:lnTo>
                    <a:pt x="1551876" y="65709"/>
                  </a:lnTo>
                  <a:lnTo>
                    <a:pt x="1562354" y="76301"/>
                  </a:lnTo>
                  <a:lnTo>
                    <a:pt x="1568564" y="90576"/>
                  </a:lnTo>
                  <a:lnTo>
                    <a:pt x="1570609" y="105816"/>
                  </a:lnTo>
                  <a:lnTo>
                    <a:pt x="1570609" y="65608"/>
                  </a:lnTo>
                  <a:lnTo>
                    <a:pt x="1563471" y="61582"/>
                  </a:lnTo>
                  <a:lnTo>
                    <a:pt x="1557756" y="58356"/>
                  </a:lnTo>
                  <a:lnTo>
                    <a:pt x="1537004" y="55003"/>
                  </a:lnTo>
                  <a:lnTo>
                    <a:pt x="1516875" y="59004"/>
                  </a:lnTo>
                  <a:lnTo>
                    <a:pt x="1500695" y="69951"/>
                  </a:lnTo>
                  <a:lnTo>
                    <a:pt x="1489913" y="86271"/>
                  </a:lnTo>
                  <a:lnTo>
                    <a:pt x="1485988" y="106413"/>
                  </a:lnTo>
                  <a:lnTo>
                    <a:pt x="1489913" y="126517"/>
                  </a:lnTo>
                  <a:lnTo>
                    <a:pt x="1500771" y="142201"/>
                  </a:lnTo>
                  <a:lnTo>
                    <a:pt x="1517129" y="152400"/>
                  </a:lnTo>
                  <a:lnTo>
                    <a:pt x="1537601" y="156032"/>
                  </a:lnTo>
                  <a:lnTo>
                    <a:pt x="1558518" y="152171"/>
                  </a:lnTo>
                  <a:lnTo>
                    <a:pt x="1561782" y="150050"/>
                  </a:lnTo>
                  <a:lnTo>
                    <a:pt x="1575257" y="141312"/>
                  </a:lnTo>
                  <a:lnTo>
                    <a:pt x="1586382" y="124498"/>
                  </a:lnTo>
                  <a:lnTo>
                    <a:pt x="1590421" y="102819"/>
                  </a:lnTo>
                  <a:close/>
                </a:path>
                <a:path w="1981200" h="544829">
                  <a:moveTo>
                    <a:pt x="1697837" y="279171"/>
                  </a:moveTo>
                  <a:lnTo>
                    <a:pt x="1691246" y="279768"/>
                  </a:lnTo>
                  <a:lnTo>
                    <a:pt x="1664830" y="279768"/>
                  </a:lnTo>
                  <a:lnTo>
                    <a:pt x="1658226" y="279171"/>
                  </a:lnTo>
                  <a:lnTo>
                    <a:pt x="1658226" y="283349"/>
                  </a:lnTo>
                  <a:lnTo>
                    <a:pt x="1661833" y="315633"/>
                  </a:lnTo>
                  <a:lnTo>
                    <a:pt x="1655229" y="315633"/>
                  </a:lnTo>
                  <a:lnTo>
                    <a:pt x="1638185" y="311454"/>
                  </a:lnTo>
                  <a:lnTo>
                    <a:pt x="1626425" y="300545"/>
                  </a:lnTo>
                  <a:lnTo>
                    <a:pt x="1619618" y="285369"/>
                  </a:lnTo>
                  <a:lnTo>
                    <a:pt x="1617421" y="268414"/>
                  </a:lnTo>
                  <a:lnTo>
                    <a:pt x="1619770" y="252387"/>
                  </a:lnTo>
                  <a:lnTo>
                    <a:pt x="1626793" y="239268"/>
                  </a:lnTo>
                  <a:lnTo>
                    <a:pt x="1638439" y="230416"/>
                  </a:lnTo>
                  <a:lnTo>
                    <a:pt x="1654632" y="227164"/>
                  </a:lnTo>
                  <a:lnTo>
                    <a:pt x="1665935" y="228371"/>
                  </a:lnTo>
                  <a:lnTo>
                    <a:pt x="1675333" y="232321"/>
                  </a:lnTo>
                  <a:lnTo>
                    <a:pt x="1682483" y="239522"/>
                  </a:lnTo>
                  <a:lnTo>
                    <a:pt x="1687042" y="250482"/>
                  </a:lnTo>
                  <a:lnTo>
                    <a:pt x="1691246" y="249885"/>
                  </a:lnTo>
                  <a:lnTo>
                    <a:pt x="1689442" y="242112"/>
                  </a:lnTo>
                  <a:lnTo>
                    <a:pt x="1689442" y="227164"/>
                  </a:lnTo>
                  <a:lnTo>
                    <a:pt x="1689442" y="226568"/>
                  </a:lnTo>
                  <a:lnTo>
                    <a:pt x="1684045" y="225971"/>
                  </a:lnTo>
                  <a:lnTo>
                    <a:pt x="1679232" y="224777"/>
                  </a:lnTo>
                  <a:lnTo>
                    <a:pt x="1668437" y="222377"/>
                  </a:lnTo>
                  <a:lnTo>
                    <a:pt x="1662430" y="221183"/>
                  </a:lnTo>
                  <a:lnTo>
                    <a:pt x="1653425" y="221183"/>
                  </a:lnTo>
                  <a:lnTo>
                    <a:pt x="1633156" y="224307"/>
                  </a:lnTo>
                  <a:lnTo>
                    <a:pt x="1615465" y="233591"/>
                  </a:lnTo>
                  <a:lnTo>
                    <a:pt x="1602955" y="248932"/>
                  </a:lnTo>
                  <a:lnTo>
                    <a:pt x="1598218" y="270205"/>
                  </a:lnTo>
                  <a:lnTo>
                    <a:pt x="1602359" y="292112"/>
                  </a:lnTo>
                  <a:lnTo>
                    <a:pt x="1613827" y="308241"/>
                  </a:lnTo>
                  <a:lnTo>
                    <a:pt x="1631137" y="318198"/>
                  </a:lnTo>
                  <a:lnTo>
                    <a:pt x="1652828" y="321614"/>
                  </a:lnTo>
                  <a:lnTo>
                    <a:pt x="1663217" y="321183"/>
                  </a:lnTo>
                  <a:lnTo>
                    <a:pt x="1672932" y="319963"/>
                  </a:lnTo>
                  <a:lnTo>
                    <a:pt x="1682203" y="318084"/>
                  </a:lnTo>
                  <a:lnTo>
                    <a:pt x="1691246" y="315633"/>
                  </a:lnTo>
                  <a:lnTo>
                    <a:pt x="1691246" y="313245"/>
                  </a:lnTo>
                  <a:lnTo>
                    <a:pt x="1688236" y="311454"/>
                  </a:lnTo>
                  <a:lnTo>
                    <a:pt x="1688236" y="285750"/>
                  </a:lnTo>
                  <a:lnTo>
                    <a:pt x="1690636" y="283349"/>
                  </a:lnTo>
                  <a:lnTo>
                    <a:pt x="1697837" y="283349"/>
                  </a:lnTo>
                  <a:lnTo>
                    <a:pt x="1697837" y="279768"/>
                  </a:lnTo>
                  <a:lnTo>
                    <a:pt x="1697837" y="279171"/>
                  </a:lnTo>
                  <a:close/>
                </a:path>
                <a:path w="1981200" h="544829">
                  <a:moveTo>
                    <a:pt x="1753654" y="417258"/>
                  </a:moveTo>
                  <a:lnTo>
                    <a:pt x="1752460" y="409486"/>
                  </a:lnTo>
                  <a:lnTo>
                    <a:pt x="1751863" y="401713"/>
                  </a:lnTo>
                  <a:lnTo>
                    <a:pt x="1752460" y="393941"/>
                  </a:lnTo>
                  <a:lnTo>
                    <a:pt x="1749526" y="393344"/>
                  </a:lnTo>
                  <a:lnTo>
                    <a:pt x="1743722" y="392163"/>
                  </a:lnTo>
                  <a:lnTo>
                    <a:pt x="1736178" y="389978"/>
                  </a:lnTo>
                  <a:lnTo>
                    <a:pt x="1728063" y="388150"/>
                  </a:lnTo>
                  <a:lnTo>
                    <a:pt x="1680133" y="400151"/>
                  </a:lnTo>
                  <a:lnTo>
                    <a:pt x="1664233" y="435787"/>
                  </a:lnTo>
                  <a:lnTo>
                    <a:pt x="1668284" y="458800"/>
                  </a:lnTo>
                  <a:lnTo>
                    <a:pt x="1679536" y="475018"/>
                  </a:lnTo>
                  <a:lnTo>
                    <a:pt x="1696643" y="484632"/>
                  </a:lnTo>
                  <a:lnTo>
                    <a:pt x="1718246" y="487794"/>
                  </a:lnTo>
                  <a:lnTo>
                    <a:pt x="1727695" y="487286"/>
                  </a:lnTo>
                  <a:lnTo>
                    <a:pt x="1736178" y="485927"/>
                  </a:lnTo>
                  <a:lnTo>
                    <a:pt x="1743646" y="484009"/>
                  </a:lnTo>
                  <a:lnTo>
                    <a:pt x="1750060" y="481812"/>
                  </a:lnTo>
                  <a:lnTo>
                    <a:pt x="1750656" y="474052"/>
                  </a:lnTo>
                  <a:lnTo>
                    <a:pt x="1751863" y="466877"/>
                  </a:lnTo>
                  <a:lnTo>
                    <a:pt x="1753654" y="459105"/>
                  </a:lnTo>
                  <a:lnTo>
                    <a:pt x="1750060" y="458508"/>
                  </a:lnTo>
                  <a:lnTo>
                    <a:pt x="1745894" y="467944"/>
                  </a:lnTo>
                  <a:lnTo>
                    <a:pt x="1739709" y="475322"/>
                  </a:lnTo>
                  <a:lnTo>
                    <a:pt x="1731492" y="480110"/>
                  </a:lnTo>
                  <a:lnTo>
                    <a:pt x="1721243" y="481812"/>
                  </a:lnTo>
                  <a:lnTo>
                    <a:pt x="1704454" y="477812"/>
                  </a:lnTo>
                  <a:lnTo>
                    <a:pt x="1692668" y="467245"/>
                  </a:lnTo>
                  <a:lnTo>
                    <a:pt x="1685721" y="452310"/>
                  </a:lnTo>
                  <a:lnTo>
                    <a:pt x="1683435" y="435190"/>
                  </a:lnTo>
                  <a:lnTo>
                    <a:pt x="1685671" y="418566"/>
                  </a:lnTo>
                  <a:lnTo>
                    <a:pt x="1692287" y="405307"/>
                  </a:lnTo>
                  <a:lnTo>
                    <a:pt x="1703184" y="396519"/>
                  </a:lnTo>
                  <a:lnTo>
                    <a:pt x="1718246" y="393344"/>
                  </a:lnTo>
                  <a:lnTo>
                    <a:pt x="1731137" y="395236"/>
                  </a:lnTo>
                  <a:lnTo>
                    <a:pt x="1739925" y="400443"/>
                  </a:lnTo>
                  <a:lnTo>
                    <a:pt x="1745678" y="408228"/>
                  </a:lnTo>
                  <a:lnTo>
                    <a:pt x="1749450" y="417855"/>
                  </a:lnTo>
                  <a:lnTo>
                    <a:pt x="1753654" y="417258"/>
                  </a:lnTo>
                  <a:close/>
                </a:path>
                <a:path w="1981200" h="544829">
                  <a:moveTo>
                    <a:pt x="1847888" y="297700"/>
                  </a:moveTo>
                  <a:lnTo>
                    <a:pt x="1844281" y="297103"/>
                  </a:lnTo>
                  <a:lnTo>
                    <a:pt x="1840471" y="306273"/>
                  </a:lnTo>
                  <a:lnTo>
                    <a:pt x="1834908" y="311302"/>
                  </a:lnTo>
                  <a:lnTo>
                    <a:pt x="1826983" y="313410"/>
                  </a:lnTo>
                  <a:lnTo>
                    <a:pt x="1816074" y="313842"/>
                  </a:lnTo>
                  <a:lnTo>
                    <a:pt x="1799272" y="313842"/>
                  </a:lnTo>
                  <a:lnTo>
                    <a:pt x="1799272" y="272592"/>
                  </a:lnTo>
                  <a:lnTo>
                    <a:pt x="1825078" y="272592"/>
                  </a:lnTo>
                  <a:lnTo>
                    <a:pt x="1825675" y="277977"/>
                  </a:lnTo>
                  <a:lnTo>
                    <a:pt x="1826272" y="286346"/>
                  </a:lnTo>
                  <a:lnTo>
                    <a:pt x="1830476" y="285153"/>
                  </a:lnTo>
                  <a:lnTo>
                    <a:pt x="1830476" y="272592"/>
                  </a:lnTo>
                  <a:lnTo>
                    <a:pt x="1830476" y="265417"/>
                  </a:lnTo>
                  <a:lnTo>
                    <a:pt x="1830476" y="253466"/>
                  </a:lnTo>
                  <a:lnTo>
                    <a:pt x="1826272" y="253466"/>
                  </a:lnTo>
                  <a:lnTo>
                    <a:pt x="1825675" y="260642"/>
                  </a:lnTo>
                  <a:lnTo>
                    <a:pt x="1823872" y="265417"/>
                  </a:lnTo>
                  <a:lnTo>
                    <a:pt x="1799272" y="265417"/>
                  </a:lnTo>
                  <a:lnTo>
                    <a:pt x="1799272" y="229552"/>
                  </a:lnTo>
                  <a:lnTo>
                    <a:pt x="1832876" y="229552"/>
                  </a:lnTo>
                  <a:lnTo>
                    <a:pt x="1834680" y="236728"/>
                  </a:lnTo>
                  <a:lnTo>
                    <a:pt x="1835277" y="245694"/>
                  </a:lnTo>
                  <a:lnTo>
                    <a:pt x="1839480" y="244500"/>
                  </a:lnTo>
                  <a:lnTo>
                    <a:pt x="1838883" y="238518"/>
                  </a:lnTo>
                  <a:lnTo>
                    <a:pt x="1838883" y="229552"/>
                  </a:lnTo>
                  <a:lnTo>
                    <a:pt x="1838883" y="223570"/>
                  </a:lnTo>
                  <a:lnTo>
                    <a:pt x="1838883" y="222973"/>
                  </a:lnTo>
                  <a:lnTo>
                    <a:pt x="1831238" y="223075"/>
                  </a:lnTo>
                  <a:lnTo>
                    <a:pt x="1812798" y="223481"/>
                  </a:lnTo>
                  <a:lnTo>
                    <a:pt x="1803476" y="223570"/>
                  </a:lnTo>
                  <a:lnTo>
                    <a:pt x="1794497" y="223481"/>
                  </a:lnTo>
                  <a:lnTo>
                    <a:pt x="1776552" y="223075"/>
                  </a:lnTo>
                  <a:lnTo>
                    <a:pt x="1769262" y="222973"/>
                  </a:lnTo>
                  <a:lnTo>
                    <a:pt x="1769262" y="227164"/>
                  </a:lnTo>
                  <a:lnTo>
                    <a:pt x="1775866" y="227164"/>
                  </a:lnTo>
                  <a:lnTo>
                    <a:pt x="1781263" y="228358"/>
                  </a:lnTo>
                  <a:lnTo>
                    <a:pt x="1781263" y="315036"/>
                  </a:lnTo>
                  <a:lnTo>
                    <a:pt x="1775866" y="315633"/>
                  </a:lnTo>
                  <a:lnTo>
                    <a:pt x="1769262" y="315633"/>
                  </a:lnTo>
                  <a:lnTo>
                    <a:pt x="1769262" y="319824"/>
                  </a:lnTo>
                  <a:lnTo>
                    <a:pt x="1795932" y="319316"/>
                  </a:lnTo>
                  <a:lnTo>
                    <a:pt x="1805876" y="319227"/>
                  </a:lnTo>
                  <a:lnTo>
                    <a:pt x="1815820" y="319316"/>
                  </a:lnTo>
                  <a:lnTo>
                    <a:pt x="1843087" y="319824"/>
                  </a:lnTo>
                  <a:lnTo>
                    <a:pt x="1843227" y="319227"/>
                  </a:lnTo>
                  <a:lnTo>
                    <a:pt x="1844586" y="313842"/>
                  </a:lnTo>
                  <a:lnTo>
                    <a:pt x="1844878" y="312648"/>
                  </a:lnTo>
                  <a:lnTo>
                    <a:pt x="1846084" y="304876"/>
                  </a:lnTo>
                  <a:lnTo>
                    <a:pt x="1847888" y="297700"/>
                  </a:lnTo>
                  <a:close/>
                </a:path>
                <a:path w="1981200" h="544829">
                  <a:moveTo>
                    <a:pt x="1922907" y="385572"/>
                  </a:moveTo>
                  <a:lnTo>
                    <a:pt x="1919300" y="384975"/>
                  </a:lnTo>
                  <a:lnTo>
                    <a:pt x="1919300" y="389166"/>
                  </a:lnTo>
                  <a:lnTo>
                    <a:pt x="1833473" y="389166"/>
                  </a:lnTo>
                  <a:lnTo>
                    <a:pt x="1832279" y="384975"/>
                  </a:lnTo>
                  <a:lnTo>
                    <a:pt x="1828673" y="384975"/>
                  </a:lnTo>
                  <a:lnTo>
                    <a:pt x="1828673" y="393344"/>
                  </a:lnTo>
                  <a:lnTo>
                    <a:pt x="1828177" y="396341"/>
                  </a:lnTo>
                  <a:lnTo>
                    <a:pt x="1827479" y="401116"/>
                  </a:lnTo>
                  <a:lnTo>
                    <a:pt x="1826971" y="404101"/>
                  </a:lnTo>
                  <a:lnTo>
                    <a:pt x="1826272" y="408889"/>
                  </a:lnTo>
                  <a:lnTo>
                    <a:pt x="1830476" y="408889"/>
                  </a:lnTo>
                  <a:lnTo>
                    <a:pt x="1832279" y="398729"/>
                  </a:lnTo>
                  <a:lnTo>
                    <a:pt x="1832876" y="396341"/>
                  </a:lnTo>
                  <a:lnTo>
                    <a:pt x="1865884" y="396341"/>
                  </a:lnTo>
                  <a:lnTo>
                    <a:pt x="1865884" y="480618"/>
                  </a:lnTo>
                  <a:lnTo>
                    <a:pt x="1862289" y="481812"/>
                  </a:lnTo>
                  <a:lnTo>
                    <a:pt x="1852079" y="481812"/>
                  </a:lnTo>
                  <a:lnTo>
                    <a:pt x="1852079" y="486003"/>
                  </a:lnTo>
                  <a:lnTo>
                    <a:pt x="1857489" y="486003"/>
                  </a:lnTo>
                  <a:lnTo>
                    <a:pt x="1867090" y="485406"/>
                  </a:lnTo>
                  <a:lnTo>
                    <a:pt x="1882686" y="485406"/>
                  </a:lnTo>
                  <a:lnTo>
                    <a:pt x="1892896" y="486003"/>
                  </a:lnTo>
                  <a:lnTo>
                    <a:pt x="1898294" y="486003"/>
                  </a:lnTo>
                  <a:lnTo>
                    <a:pt x="1898294" y="485406"/>
                  </a:lnTo>
                  <a:lnTo>
                    <a:pt x="1898294" y="481812"/>
                  </a:lnTo>
                  <a:lnTo>
                    <a:pt x="1888693" y="481812"/>
                  </a:lnTo>
                  <a:lnTo>
                    <a:pt x="1883892" y="480021"/>
                  </a:lnTo>
                  <a:lnTo>
                    <a:pt x="1883892" y="396341"/>
                  </a:lnTo>
                  <a:lnTo>
                    <a:pt x="1915706" y="396341"/>
                  </a:lnTo>
                  <a:lnTo>
                    <a:pt x="1916899" y="404101"/>
                  </a:lnTo>
                  <a:lnTo>
                    <a:pt x="1916899" y="409486"/>
                  </a:lnTo>
                  <a:lnTo>
                    <a:pt x="1921103" y="407695"/>
                  </a:lnTo>
                  <a:lnTo>
                    <a:pt x="1921192" y="396341"/>
                  </a:lnTo>
                  <a:lnTo>
                    <a:pt x="1921611" y="393344"/>
                  </a:lnTo>
                  <a:lnTo>
                    <a:pt x="1922297" y="389166"/>
                  </a:lnTo>
                  <a:lnTo>
                    <a:pt x="1922907" y="385572"/>
                  </a:lnTo>
                  <a:close/>
                </a:path>
                <a:path w="1981200" h="544829">
                  <a:moveTo>
                    <a:pt x="1981123" y="292925"/>
                  </a:moveTo>
                  <a:lnTo>
                    <a:pt x="1974557" y="274320"/>
                  </a:lnTo>
                  <a:lnTo>
                    <a:pt x="1960118" y="264299"/>
                  </a:lnTo>
                  <a:lnTo>
                    <a:pt x="1945665" y="256184"/>
                  </a:lnTo>
                  <a:lnTo>
                    <a:pt x="1939112" y="243306"/>
                  </a:lnTo>
                  <a:lnTo>
                    <a:pt x="1939112" y="232549"/>
                  </a:lnTo>
                  <a:lnTo>
                    <a:pt x="1945106" y="225971"/>
                  </a:lnTo>
                  <a:lnTo>
                    <a:pt x="1966112" y="225971"/>
                  </a:lnTo>
                  <a:lnTo>
                    <a:pt x="1971509" y="234937"/>
                  </a:lnTo>
                  <a:lnTo>
                    <a:pt x="1972716" y="243903"/>
                  </a:lnTo>
                  <a:lnTo>
                    <a:pt x="1976920" y="243306"/>
                  </a:lnTo>
                  <a:lnTo>
                    <a:pt x="1975713" y="236131"/>
                  </a:lnTo>
                  <a:lnTo>
                    <a:pt x="1975116" y="229552"/>
                  </a:lnTo>
                  <a:lnTo>
                    <a:pt x="1975116" y="225971"/>
                  </a:lnTo>
                  <a:lnTo>
                    <a:pt x="1975116" y="222973"/>
                  </a:lnTo>
                  <a:lnTo>
                    <a:pt x="1970913" y="222973"/>
                  </a:lnTo>
                  <a:lnTo>
                    <a:pt x="1958911" y="221183"/>
                  </a:lnTo>
                  <a:lnTo>
                    <a:pt x="1955317" y="221183"/>
                  </a:lnTo>
                  <a:lnTo>
                    <a:pt x="1942934" y="223151"/>
                  </a:lnTo>
                  <a:lnTo>
                    <a:pt x="1933257" y="228803"/>
                  </a:lnTo>
                  <a:lnTo>
                    <a:pt x="1926958" y="237832"/>
                  </a:lnTo>
                  <a:lnTo>
                    <a:pt x="1924697" y="249885"/>
                  </a:lnTo>
                  <a:lnTo>
                    <a:pt x="1931085" y="268401"/>
                  </a:lnTo>
                  <a:lnTo>
                    <a:pt x="1945106" y="278345"/>
                  </a:lnTo>
                  <a:lnTo>
                    <a:pt x="1959140" y="286613"/>
                  </a:lnTo>
                  <a:lnTo>
                    <a:pt x="1965515" y="300088"/>
                  </a:lnTo>
                  <a:lnTo>
                    <a:pt x="1965515" y="309651"/>
                  </a:lnTo>
                  <a:lnTo>
                    <a:pt x="1957717" y="315633"/>
                  </a:lnTo>
                  <a:lnTo>
                    <a:pt x="1948103" y="315633"/>
                  </a:lnTo>
                  <a:lnTo>
                    <a:pt x="1939417" y="313855"/>
                  </a:lnTo>
                  <a:lnTo>
                    <a:pt x="1933028" y="309054"/>
                  </a:lnTo>
                  <a:lnTo>
                    <a:pt x="1928787" y="302018"/>
                  </a:lnTo>
                  <a:lnTo>
                    <a:pt x="1926501" y="293522"/>
                  </a:lnTo>
                  <a:lnTo>
                    <a:pt x="1922907" y="294716"/>
                  </a:lnTo>
                  <a:lnTo>
                    <a:pt x="1923503" y="301891"/>
                  </a:lnTo>
                  <a:lnTo>
                    <a:pt x="1924697" y="308457"/>
                  </a:lnTo>
                  <a:lnTo>
                    <a:pt x="1925307" y="315633"/>
                  </a:lnTo>
                  <a:lnTo>
                    <a:pt x="1931911" y="319227"/>
                  </a:lnTo>
                  <a:lnTo>
                    <a:pt x="1939709" y="321614"/>
                  </a:lnTo>
                  <a:lnTo>
                    <a:pt x="1947506" y="321614"/>
                  </a:lnTo>
                  <a:lnTo>
                    <a:pt x="1960105" y="319824"/>
                  </a:lnTo>
                  <a:lnTo>
                    <a:pt x="1968449" y="315633"/>
                  </a:lnTo>
                  <a:lnTo>
                    <a:pt x="1970836" y="314439"/>
                  </a:lnTo>
                  <a:lnTo>
                    <a:pt x="1978317" y="305473"/>
                  </a:lnTo>
                  <a:lnTo>
                    <a:pt x="1981123" y="292925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34500" y="6019800"/>
              <a:ext cx="1158239" cy="647687"/>
            </a:xfrm>
            <a:prstGeom prst="rect">
              <a:avLst/>
            </a:prstGeom>
          </p:spPr>
        </p:pic>
        <p:pic>
          <p:nvPicPr>
            <p:cNvPr id="7" name="object 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84180" y="5987796"/>
              <a:ext cx="1158240" cy="67054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94982" y="866722"/>
            <a:ext cx="5410201" cy="4442819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24765" marR="5080" indent="-635">
              <a:lnSpc>
                <a:spcPct val="134300"/>
              </a:lnSpc>
              <a:spcBef>
                <a:spcPts val="100"/>
              </a:spcBef>
              <a:buClr>
                <a:srgbClr val="1F3863"/>
              </a:buClr>
              <a:buFont typeface="Arial"/>
              <a:buChar char="•"/>
              <a:tabLst>
                <a:tab pos="160655" algn="l"/>
              </a:tabLst>
            </a:pPr>
            <a:r>
              <a:rPr lang="en-US" b="1" dirty="0">
                <a:solidFill>
                  <a:srgbClr val="001F5F"/>
                </a:solidFill>
                <a:latin typeface="Arial"/>
                <a:cs typeface="Arial"/>
              </a:rPr>
              <a:t>Essay </a:t>
            </a:r>
            <a:r>
              <a:rPr b="1" dirty="0">
                <a:solidFill>
                  <a:srgbClr val="001F5F"/>
                </a:solidFill>
                <a:latin typeface="Arial"/>
                <a:cs typeface="Arial"/>
              </a:rPr>
              <a:t>1:</a:t>
            </a:r>
            <a:r>
              <a:rPr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pc="25" dirty="0">
                <a:solidFill>
                  <a:srgbClr val="001F5F"/>
                </a:solidFill>
                <a:latin typeface="Arial"/>
                <a:cs typeface="Arial"/>
              </a:rPr>
              <a:t>Without including your name, tell us about yourself. This is your opportunity to provide information about who you are and what you do.</a:t>
            </a:r>
          </a:p>
          <a:p>
            <a:pPr marL="24130" marR="5080">
              <a:lnSpc>
                <a:spcPct val="134300"/>
              </a:lnSpc>
              <a:spcBef>
                <a:spcPts val="100"/>
              </a:spcBef>
              <a:buClr>
                <a:srgbClr val="1F3863"/>
              </a:buClr>
              <a:tabLst>
                <a:tab pos="160655" algn="l"/>
              </a:tabLst>
            </a:pPr>
            <a:r>
              <a:rPr lang="en-US" sz="1600" spc="25" dirty="0">
                <a:solidFill>
                  <a:srgbClr val="001F5F"/>
                </a:solidFill>
                <a:latin typeface="Arial"/>
                <a:cs typeface="Arial"/>
              </a:rPr>
              <a:t>For example, you may include items like the following:</a:t>
            </a:r>
          </a:p>
          <a:p>
            <a:pPr marL="24765" marR="5080" indent="-635">
              <a:lnSpc>
                <a:spcPct val="134300"/>
              </a:lnSpc>
              <a:spcBef>
                <a:spcPts val="100"/>
              </a:spcBef>
              <a:buClr>
                <a:srgbClr val="1F3863"/>
              </a:buClr>
              <a:buFont typeface="Arial"/>
              <a:buChar char="•"/>
              <a:tabLst>
                <a:tab pos="160655" algn="l"/>
              </a:tabLst>
            </a:pPr>
            <a:endParaRPr lang="en-US" sz="1600" spc="25" dirty="0">
              <a:solidFill>
                <a:srgbClr val="001F5F"/>
              </a:solidFill>
              <a:latin typeface="Arial"/>
              <a:cs typeface="Arial"/>
            </a:endParaRPr>
          </a:p>
          <a:p>
            <a:pPr marL="24765" marR="5080" indent="-635">
              <a:lnSpc>
                <a:spcPct val="134300"/>
              </a:lnSpc>
              <a:spcBef>
                <a:spcPts val="100"/>
              </a:spcBef>
              <a:buClr>
                <a:srgbClr val="1F3863"/>
              </a:buClr>
              <a:buFont typeface="Arial"/>
              <a:buChar char="•"/>
              <a:tabLst>
                <a:tab pos="160655" algn="l"/>
              </a:tabLst>
            </a:pPr>
            <a:r>
              <a:rPr lang="en-US" sz="1400" spc="25" dirty="0">
                <a:solidFill>
                  <a:srgbClr val="001F5F"/>
                </a:solidFill>
                <a:latin typeface="Arial"/>
                <a:cs typeface="Arial"/>
              </a:rPr>
              <a:t>Where were you born and where do you live now?</a:t>
            </a:r>
          </a:p>
          <a:p>
            <a:pPr marL="24765" marR="5080" indent="-635">
              <a:lnSpc>
                <a:spcPct val="134300"/>
              </a:lnSpc>
              <a:spcBef>
                <a:spcPts val="100"/>
              </a:spcBef>
              <a:buClr>
                <a:srgbClr val="1F3863"/>
              </a:buClr>
              <a:buFont typeface="Arial"/>
              <a:buChar char="•"/>
              <a:tabLst>
                <a:tab pos="160655" algn="l"/>
              </a:tabLst>
            </a:pPr>
            <a:r>
              <a:rPr lang="en-US" sz="1400" spc="25" dirty="0">
                <a:solidFill>
                  <a:srgbClr val="001F5F"/>
                </a:solidFill>
                <a:latin typeface="Arial"/>
                <a:cs typeface="Arial"/>
              </a:rPr>
              <a:t>How would you describe yourself as a person: strengths, weaknesses, and lessons learned in life?</a:t>
            </a:r>
          </a:p>
          <a:p>
            <a:pPr marL="24765" marR="5080" indent="-635">
              <a:lnSpc>
                <a:spcPct val="134300"/>
              </a:lnSpc>
              <a:spcBef>
                <a:spcPts val="100"/>
              </a:spcBef>
              <a:buClr>
                <a:srgbClr val="1F3863"/>
              </a:buClr>
              <a:buFont typeface="Arial"/>
              <a:buChar char="•"/>
              <a:tabLst>
                <a:tab pos="160655" algn="l"/>
              </a:tabLst>
            </a:pPr>
            <a:r>
              <a:rPr lang="en-US" sz="1400" spc="25" dirty="0">
                <a:solidFill>
                  <a:srgbClr val="001F5F"/>
                </a:solidFill>
                <a:latin typeface="Arial"/>
                <a:cs typeface="Arial"/>
              </a:rPr>
              <a:t>What activities are you involved in such as employment, family commitments, military service, community service, organizations, hobbies, and/or extracurricular activities?</a:t>
            </a:r>
          </a:p>
          <a:p>
            <a:pPr marL="24765" marR="5080" indent="-635">
              <a:lnSpc>
                <a:spcPct val="134300"/>
              </a:lnSpc>
              <a:spcBef>
                <a:spcPts val="100"/>
              </a:spcBef>
              <a:buClr>
                <a:srgbClr val="1F3863"/>
              </a:buClr>
              <a:buFont typeface="Arial"/>
              <a:buChar char="•"/>
              <a:tabLst>
                <a:tab pos="160655" algn="l"/>
              </a:tabLst>
            </a:pPr>
            <a:r>
              <a:rPr lang="en-US" sz="1400" spc="25" dirty="0">
                <a:solidFill>
                  <a:srgbClr val="001F5F"/>
                </a:solidFill>
                <a:latin typeface="Arial"/>
                <a:cs typeface="Arial"/>
              </a:rPr>
              <a:t>What are your personal and professional goals?</a:t>
            </a:r>
          </a:p>
          <a:p>
            <a:pPr marL="24765" marR="5080" indent="-635">
              <a:lnSpc>
                <a:spcPct val="134300"/>
              </a:lnSpc>
              <a:spcBef>
                <a:spcPts val="100"/>
              </a:spcBef>
              <a:buClr>
                <a:srgbClr val="1F3863"/>
              </a:buClr>
              <a:buFont typeface="Arial"/>
              <a:buChar char="•"/>
              <a:tabLst>
                <a:tab pos="160655" algn="l"/>
              </a:tabLst>
            </a:pPr>
            <a:r>
              <a:rPr lang="en-US" sz="1400" spc="25" dirty="0">
                <a:solidFill>
                  <a:srgbClr val="001F5F"/>
                </a:solidFill>
                <a:latin typeface="Arial"/>
                <a:cs typeface="Arial"/>
              </a:rPr>
              <a:t>What do you consider some of your personal, professional and/or academic achievements?</a:t>
            </a: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4CCE704B-D4AC-B0AC-E02B-53BB9DA4DE48}"/>
              </a:ext>
            </a:extLst>
          </p:cNvPr>
          <p:cNvSpPr txBox="1"/>
          <p:nvPr/>
        </p:nvSpPr>
        <p:spPr>
          <a:xfrm>
            <a:off x="5867400" y="838612"/>
            <a:ext cx="6019800" cy="4909293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24765" marR="5080" indent="-635">
              <a:lnSpc>
                <a:spcPct val="134300"/>
              </a:lnSpc>
              <a:spcBef>
                <a:spcPts val="100"/>
              </a:spcBef>
              <a:buClr>
                <a:srgbClr val="1F3863"/>
              </a:buClr>
              <a:buFont typeface="Arial"/>
              <a:buChar char="•"/>
              <a:tabLst>
                <a:tab pos="160655" algn="l"/>
              </a:tabLst>
            </a:pPr>
            <a:r>
              <a:rPr lang="en-US" b="1" dirty="0">
                <a:solidFill>
                  <a:srgbClr val="001F5F"/>
                </a:solidFill>
                <a:latin typeface="Arial"/>
                <a:cs typeface="Arial"/>
              </a:rPr>
              <a:t>Essay 2</a:t>
            </a:r>
            <a:r>
              <a:rPr b="1" dirty="0">
                <a:solidFill>
                  <a:srgbClr val="001F5F"/>
                </a:solidFill>
                <a:latin typeface="Arial"/>
                <a:cs typeface="Arial"/>
              </a:rPr>
              <a:t>:</a:t>
            </a:r>
            <a:r>
              <a:rPr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pc="25" dirty="0">
                <a:solidFill>
                  <a:srgbClr val="001F5F"/>
                </a:solidFill>
                <a:latin typeface="Arial"/>
                <a:cs typeface="Arial"/>
              </a:rPr>
              <a:t>Tell us why you are pursuing a higher education at Alamo Colleges and how a scholarship would impact you. This is your opportunity to explain your academic goals and how a scholarship would directly affect reaching that goal.</a:t>
            </a:r>
          </a:p>
          <a:p>
            <a:pPr marL="24765" marR="5080" indent="-635">
              <a:lnSpc>
                <a:spcPct val="134300"/>
              </a:lnSpc>
              <a:spcBef>
                <a:spcPts val="100"/>
              </a:spcBef>
              <a:buClr>
                <a:srgbClr val="1F3863"/>
              </a:buClr>
              <a:buFont typeface="Arial"/>
              <a:buChar char="•"/>
              <a:tabLst>
                <a:tab pos="160655" algn="l"/>
              </a:tabLst>
            </a:pPr>
            <a:endParaRPr lang="en-US" spc="25" dirty="0">
              <a:solidFill>
                <a:srgbClr val="001F5F"/>
              </a:solidFill>
              <a:latin typeface="Arial"/>
              <a:cs typeface="Arial"/>
            </a:endParaRPr>
          </a:p>
          <a:p>
            <a:pPr marL="24130" marR="5080">
              <a:lnSpc>
                <a:spcPct val="134300"/>
              </a:lnSpc>
              <a:spcBef>
                <a:spcPts val="100"/>
              </a:spcBef>
              <a:buClr>
                <a:srgbClr val="1F3863"/>
              </a:buClr>
              <a:tabLst>
                <a:tab pos="160655" algn="l"/>
              </a:tabLst>
            </a:pPr>
            <a:r>
              <a:rPr lang="en-US" sz="1400" spc="25" dirty="0">
                <a:solidFill>
                  <a:srgbClr val="001F5F"/>
                </a:solidFill>
                <a:latin typeface="Arial"/>
                <a:cs typeface="Arial"/>
              </a:rPr>
              <a:t>For example, you may include items like the following:</a:t>
            </a:r>
          </a:p>
          <a:p>
            <a:pPr marL="24765" marR="5080" indent="-635">
              <a:lnSpc>
                <a:spcPct val="134300"/>
              </a:lnSpc>
              <a:spcBef>
                <a:spcPts val="100"/>
              </a:spcBef>
              <a:buClr>
                <a:srgbClr val="1F3863"/>
              </a:buClr>
              <a:buFont typeface="Arial"/>
              <a:buChar char="•"/>
              <a:tabLst>
                <a:tab pos="160655" algn="l"/>
              </a:tabLst>
            </a:pPr>
            <a:r>
              <a:rPr lang="en-US" sz="1400" spc="25" dirty="0">
                <a:solidFill>
                  <a:srgbClr val="001F5F"/>
                </a:solidFill>
                <a:latin typeface="Arial"/>
                <a:cs typeface="Arial"/>
              </a:rPr>
              <a:t>Why are you choosing to continue your education at Alamo Colleges?</a:t>
            </a:r>
          </a:p>
          <a:p>
            <a:pPr marL="24765" marR="5080" indent="-635">
              <a:lnSpc>
                <a:spcPct val="134300"/>
              </a:lnSpc>
              <a:spcBef>
                <a:spcPts val="100"/>
              </a:spcBef>
              <a:buClr>
                <a:srgbClr val="1F3863"/>
              </a:buClr>
              <a:buFont typeface="Arial"/>
              <a:buChar char="•"/>
              <a:tabLst>
                <a:tab pos="160655" algn="l"/>
              </a:tabLst>
            </a:pPr>
            <a:r>
              <a:rPr lang="en-US" sz="1400" spc="25" dirty="0">
                <a:solidFill>
                  <a:srgbClr val="001F5F"/>
                </a:solidFill>
                <a:latin typeface="Arial"/>
                <a:cs typeface="Arial"/>
              </a:rPr>
              <a:t>What would receiving a scholarship mean to you?</a:t>
            </a:r>
          </a:p>
          <a:p>
            <a:pPr marL="24765" marR="5080" indent="-635">
              <a:lnSpc>
                <a:spcPct val="134300"/>
              </a:lnSpc>
              <a:spcBef>
                <a:spcPts val="100"/>
              </a:spcBef>
              <a:buClr>
                <a:srgbClr val="1F3863"/>
              </a:buClr>
              <a:buFont typeface="Arial"/>
              <a:buChar char="•"/>
              <a:tabLst>
                <a:tab pos="160655" algn="l"/>
              </a:tabLst>
            </a:pPr>
            <a:r>
              <a:rPr lang="en-US" sz="1400" spc="25" dirty="0">
                <a:solidFill>
                  <a:srgbClr val="001F5F"/>
                </a:solidFill>
                <a:latin typeface="Arial"/>
                <a:cs typeface="Arial"/>
              </a:rPr>
              <a:t>What are your academic, educational, career, financial, and/or personal goals and how would a scholarship help you?</a:t>
            </a:r>
          </a:p>
          <a:p>
            <a:pPr marL="24765" marR="5080" indent="-635">
              <a:lnSpc>
                <a:spcPct val="134300"/>
              </a:lnSpc>
              <a:spcBef>
                <a:spcPts val="100"/>
              </a:spcBef>
              <a:buClr>
                <a:srgbClr val="1F3863"/>
              </a:buClr>
              <a:buFont typeface="Arial"/>
              <a:buChar char="•"/>
              <a:tabLst>
                <a:tab pos="160655" algn="l"/>
              </a:tabLst>
            </a:pPr>
            <a:r>
              <a:rPr lang="en-US" sz="1400" spc="25" dirty="0">
                <a:solidFill>
                  <a:srgbClr val="001F5F"/>
                </a:solidFill>
                <a:latin typeface="Arial"/>
                <a:cs typeface="Arial"/>
              </a:rPr>
              <a:t>Describe what you are studying and why?</a:t>
            </a:r>
          </a:p>
          <a:p>
            <a:pPr marL="24765" marR="5080" indent="-635">
              <a:lnSpc>
                <a:spcPct val="134300"/>
              </a:lnSpc>
              <a:spcBef>
                <a:spcPts val="100"/>
              </a:spcBef>
              <a:buClr>
                <a:srgbClr val="1F3863"/>
              </a:buClr>
              <a:buFont typeface="Arial"/>
              <a:buChar char="•"/>
              <a:tabLst>
                <a:tab pos="160655" algn="l"/>
              </a:tabLst>
            </a:pPr>
            <a:r>
              <a:rPr lang="en-US" sz="1400" spc="25" dirty="0">
                <a:solidFill>
                  <a:srgbClr val="001F5F"/>
                </a:solidFill>
                <a:latin typeface="Arial"/>
                <a:cs typeface="Arial"/>
              </a:rPr>
              <a:t>Are there any specific issues that receiving a scholarship would solve for you?</a:t>
            </a:r>
          </a:p>
          <a:p>
            <a:pPr marL="24765" marR="5080" indent="-635">
              <a:lnSpc>
                <a:spcPct val="134300"/>
              </a:lnSpc>
              <a:spcBef>
                <a:spcPts val="100"/>
              </a:spcBef>
              <a:buClr>
                <a:srgbClr val="1F3863"/>
              </a:buClr>
              <a:buFont typeface="Arial"/>
              <a:buChar char="•"/>
              <a:tabLst>
                <a:tab pos="160655" algn="l"/>
              </a:tabLst>
            </a:pPr>
            <a:r>
              <a:rPr lang="en-US" sz="1400" spc="25" dirty="0">
                <a:solidFill>
                  <a:srgbClr val="001F5F"/>
                </a:solidFill>
                <a:latin typeface="Arial"/>
                <a:cs typeface="Arial"/>
              </a:rPr>
              <a:t>What expenses would a scholarship most help with?</a:t>
            </a:r>
            <a:endParaRPr lang="en-US" sz="1200" spc="25" dirty="0">
              <a:solidFill>
                <a:srgbClr val="001F5F"/>
              </a:solidFill>
              <a:latin typeface="Arial"/>
              <a:cs typeface="Arial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A615FAF2-3637-0E66-DAEF-BD58BCF670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1430" y="124613"/>
            <a:ext cx="5585968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2E5496"/>
                </a:solidFill>
              </a:rPr>
              <a:t>Scoring</a:t>
            </a:r>
            <a:r>
              <a:rPr sz="3200" spc="-10" dirty="0">
                <a:solidFill>
                  <a:srgbClr val="2E5496"/>
                </a:solidFill>
              </a:rPr>
              <a:t> Rubric</a:t>
            </a:r>
            <a:r>
              <a:rPr lang="en-US" sz="3200" spc="-10" dirty="0">
                <a:solidFill>
                  <a:srgbClr val="2E5496"/>
                </a:solidFill>
              </a:rPr>
              <a:t> - Points</a:t>
            </a:r>
            <a:endParaRPr sz="3200" dirty="0"/>
          </a:p>
        </p:txBody>
      </p:sp>
      <p:grpSp>
        <p:nvGrpSpPr>
          <p:cNvPr id="3" name="object 3"/>
          <p:cNvGrpSpPr>
            <a:grpSpLocks noGrp="1" noUngrp="1" noRot="1" noMove="1" noResize="1"/>
          </p:cNvGrpSpPr>
          <p:nvPr/>
        </p:nvGrpSpPr>
        <p:grpSpPr>
          <a:xfrm>
            <a:off x="-1" y="6144260"/>
            <a:ext cx="12191997" cy="713740"/>
            <a:chOff x="190500" y="5987796"/>
            <a:chExt cx="12001500" cy="713740"/>
          </a:xfrm>
        </p:grpSpPr>
        <p:pic>
          <p:nvPicPr>
            <p:cNvPr id="4" name="object 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0500" y="5987796"/>
              <a:ext cx="12001499" cy="713231"/>
            </a:xfrm>
            <a:prstGeom prst="rect">
              <a:avLst/>
            </a:prstGeom>
          </p:spPr>
        </p:pic>
        <p:sp>
          <p:nvSpPr>
            <p:cNvPr id="5" name="object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8700" y="6068568"/>
              <a:ext cx="1981200" cy="544830"/>
            </a:xfrm>
            <a:custGeom>
              <a:avLst/>
              <a:gdLst/>
              <a:ahLst/>
              <a:cxnLst/>
              <a:rect l="l" t="t" r="r" b="b"/>
              <a:pathLst>
                <a:path w="1981200" h="544829">
                  <a:moveTo>
                    <a:pt x="549744" y="332371"/>
                  </a:moveTo>
                  <a:lnTo>
                    <a:pt x="542531" y="332371"/>
                  </a:lnTo>
                  <a:lnTo>
                    <a:pt x="498576" y="323557"/>
                  </a:lnTo>
                  <a:lnTo>
                    <a:pt x="462711" y="299491"/>
                  </a:lnTo>
                  <a:lnTo>
                    <a:pt x="438556" y="263779"/>
                  </a:lnTo>
                  <a:lnTo>
                    <a:pt x="429704" y="219989"/>
                  </a:lnTo>
                  <a:lnTo>
                    <a:pt x="429704" y="218198"/>
                  </a:lnTo>
                  <a:lnTo>
                    <a:pt x="390093" y="218198"/>
                  </a:lnTo>
                  <a:lnTo>
                    <a:pt x="374624" y="181381"/>
                  </a:lnTo>
                  <a:lnTo>
                    <a:pt x="348691" y="150495"/>
                  </a:lnTo>
                  <a:lnTo>
                    <a:pt x="314642" y="129260"/>
                  </a:lnTo>
                  <a:lnTo>
                    <a:pt x="274866" y="121361"/>
                  </a:lnTo>
                  <a:lnTo>
                    <a:pt x="234746" y="129260"/>
                  </a:lnTo>
                  <a:lnTo>
                    <a:pt x="200520" y="150495"/>
                  </a:lnTo>
                  <a:lnTo>
                    <a:pt x="174523" y="181381"/>
                  </a:lnTo>
                  <a:lnTo>
                    <a:pt x="159042" y="218198"/>
                  </a:lnTo>
                  <a:lnTo>
                    <a:pt x="119430" y="218198"/>
                  </a:lnTo>
                  <a:lnTo>
                    <a:pt x="119430" y="219989"/>
                  </a:lnTo>
                  <a:lnTo>
                    <a:pt x="110578" y="263779"/>
                  </a:lnTo>
                  <a:lnTo>
                    <a:pt x="86410" y="299491"/>
                  </a:lnTo>
                  <a:lnTo>
                    <a:pt x="50558" y="323557"/>
                  </a:lnTo>
                  <a:lnTo>
                    <a:pt x="6591" y="332371"/>
                  </a:lnTo>
                  <a:lnTo>
                    <a:pt x="0" y="332371"/>
                  </a:lnTo>
                  <a:lnTo>
                    <a:pt x="0" y="544588"/>
                  </a:lnTo>
                  <a:lnTo>
                    <a:pt x="549744" y="544588"/>
                  </a:lnTo>
                  <a:lnTo>
                    <a:pt x="549744" y="332371"/>
                  </a:lnTo>
                  <a:close/>
                </a:path>
                <a:path w="1981200" h="544829">
                  <a:moveTo>
                    <a:pt x="549744" y="0"/>
                  </a:moveTo>
                  <a:lnTo>
                    <a:pt x="0" y="0"/>
                  </a:lnTo>
                  <a:lnTo>
                    <a:pt x="0" y="295910"/>
                  </a:lnTo>
                  <a:lnTo>
                    <a:pt x="6591" y="295910"/>
                  </a:lnTo>
                  <a:lnTo>
                    <a:pt x="36233" y="289941"/>
                  </a:lnTo>
                  <a:lnTo>
                    <a:pt x="60464" y="273710"/>
                  </a:lnTo>
                  <a:lnTo>
                    <a:pt x="76809" y="249758"/>
                  </a:lnTo>
                  <a:lnTo>
                    <a:pt x="82816" y="220586"/>
                  </a:lnTo>
                  <a:lnTo>
                    <a:pt x="82816" y="181737"/>
                  </a:lnTo>
                  <a:lnTo>
                    <a:pt x="132626" y="181737"/>
                  </a:lnTo>
                  <a:lnTo>
                    <a:pt x="157213" y="142392"/>
                  </a:lnTo>
                  <a:lnTo>
                    <a:pt x="190690" y="111798"/>
                  </a:lnTo>
                  <a:lnTo>
                    <a:pt x="230695" y="91948"/>
                  </a:lnTo>
                  <a:lnTo>
                    <a:pt x="274866" y="84886"/>
                  </a:lnTo>
                  <a:lnTo>
                    <a:pt x="318770" y="91948"/>
                  </a:lnTo>
                  <a:lnTo>
                    <a:pt x="358736" y="111798"/>
                  </a:lnTo>
                  <a:lnTo>
                    <a:pt x="392176" y="142392"/>
                  </a:lnTo>
                  <a:lnTo>
                    <a:pt x="416509" y="181737"/>
                  </a:lnTo>
                  <a:lnTo>
                    <a:pt x="466318" y="181737"/>
                  </a:lnTo>
                  <a:lnTo>
                    <a:pt x="466432" y="220586"/>
                  </a:lnTo>
                  <a:lnTo>
                    <a:pt x="488670" y="273646"/>
                  </a:lnTo>
                  <a:lnTo>
                    <a:pt x="542531" y="295910"/>
                  </a:lnTo>
                  <a:lnTo>
                    <a:pt x="549744" y="295910"/>
                  </a:lnTo>
                  <a:lnTo>
                    <a:pt x="549744" y="84886"/>
                  </a:lnTo>
                  <a:lnTo>
                    <a:pt x="549744" y="0"/>
                  </a:lnTo>
                  <a:close/>
                </a:path>
                <a:path w="1981200" h="544829">
                  <a:moveTo>
                    <a:pt x="675170" y="0"/>
                  </a:moveTo>
                  <a:lnTo>
                    <a:pt x="668566" y="0"/>
                  </a:lnTo>
                  <a:lnTo>
                    <a:pt x="668566" y="544588"/>
                  </a:lnTo>
                  <a:lnTo>
                    <a:pt x="675170" y="544588"/>
                  </a:lnTo>
                  <a:lnTo>
                    <a:pt x="675170" y="0"/>
                  </a:lnTo>
                  <a:close/>
                </a:path>
                <a:path w="1981200" h="544829">
                  <a:moveTo>
                    <a:pt x="887628" y="292925"/>
                  </a:moveTo>
                  <a:lnTo>
                    <a:pt x="883424" y="292925"/>
                  </a:lnTo>
                  <a:lnTo>
                    <a:pt x="879614" y="302272"/>
                  </a:lnTo>
                  <a:lnTo>
                    <a:pt x="873594" y="309435"/>
                  </a:lnTo>
                  <a:lnTo>
                    <a:pt x="865454" y="314020"/>
                  </a:lnTo>
                  <a:lnTo>
                    <a:pt x="855218" y="315633"/>
                  </a:lnTo>
                  <a:lnTo>
                    <a:pt x="838428" y="311632"/>
                  </a:lnTo>
                  <a:lnTo>
                    <a:pt x="826643" y="301066"/>
                  </a:lnTo>
                  <a:lnTo>
                    <a:pt x="819683" y="286131"/>
                  </a:lnTo>
                  <a:lnTo>
                    <a:pt x="817410" y="269011"/>
                  </a:lnTo>
                  <a:lnTo>
                    <a:pt x="819645" y="252387"/>
                  </a:lnTo>
                  <a:lnTo>
                    <a:pt x="826262" y="239115"/>
                  </a:lnTo>
                  <a:lnTo>
                    <a:pt x="837158" y="230339"/>
                  </a:lnTo>
                  <a:lnTo>
                    <a:pt x="852220" y="227164"/>
                  </a:lnTo>
                  <a:lnTo>
                    <a:pt x="865111" y="229146"/>
                  </a:lnTo>
                  <a:lnTo>
                    <a:pt x="873899" y="234480"/>
                  </a:lnTo>
                  <a:lnTo>
                    <a:pt x="879652" y="242290"/>
                  </a:lnTo>
                  <a:lnTo>
                    <a:pt x="883424" y="251675"/>
                  </a:lnTo>
                  <a:lnTo>
                    <a:pt x="887031" y="251079"/>
                  </a:lnTo>
                  <a:lnTo>
                    <a:pt x="885825" y="235534"/>
                  </a:lnTo>
                  <a:lnTo>
                    <a:pt x="886434" y="228358"/>
                  </a:lnTo>
                  <a:lnTo>
                    <a:pt x="881532" y="227164"/>
                  </a:lnTo>
                  <a:lnTo>
                    <a:pt x="877697" y="226225"/>
                  </a:lnTo>
                  <a:lnTo>
                    <a:pt x="870153" y="223875"/>
                  </a:lnTo>
                  <a:lnTo>
                    <a:pt x="862037" y="221970"/>
                  </a:lnTo>
                  <a:lnTo>
                    <a:pt x="814108" y="234035"/>
                  </a:lnTo>
                  <a:lnTo>
                    <a:pt x="798207" y="270205"/>
                  </a:lnTo>
                  <a:lnTo>
                    <a:pt x="802259" y="292862"/>
                  </a:lnTo>
                  <a:lnTo>
                    <a:pt x="813511" y="308914"/>
                  </a:lnTo>
                  <a:lnTo>
                    <a:pt x="830618" y="318452"/>
                  </a:lnTo>
                  <a:lnTo>
                    <a:pt x="852220" y="321614"/>
                  </a:lnTo>
                  <a:lnTo>
                    <a:pt x="861402" y="321183"/>
                  </a:lnTo>
                  <a:lnTo>
                    <a:pt x="869924" y="319963"/>
                  </a:lnTo>
                  <a:lnTo>
                    <a:pt x="877544" y="318084"/>
                  </a:lnTo>
                  <a:lnTo>
                    <a:pt x="884021" y="315633"/>
                  </a:lnTo>
                  <a:lnTo>
                    <a:pt x="884631" y="307860"/>
                  </a:lnTo>
                  <a:lnTo>
                    <a:pt x="885825" y="300685"/>
                  </a:lnTo>
                  <a:lnTo>
                    <a:pt x="887628" y="292925"/>
                  </a:lnTo>
                  <a:close/>
                </a:path>
                <a:path w="1981200" h="544829">
                  <a:moveTo>
                    <a:pt x="890625" y="149453"/>
                  </a:moveTo>
                  <a:lnTo>
                    <a:pt x="885228" y="149453"/>
                  </a:lnTo>
                  <a:lnTo>
                    <a:pt x="882230" y="148259"/>
                  </a:lnTo>
                  <a:lnTo>
                    <a:pt x="881024" y="144068"/>
                  </a:lnTo>
                  <a:lnTo>
                    <a:pt x="879221" y="139890"/>
                  </a:lnTo>
                  <a:lnTo>
                    <a:pt x="875626" y="130327"/>
                  </a:lnTo>
                  <a:lnTo>
                    <a:pt x="871791" y="119557"/>
                  </a:lnTo>
                  <a:lnTo>
                    <a:pt x="869010" y="111785"/>
                  </a:lnTo>
                  <a:lnTo>
                    <a:pt x="855154" y="72936"/>
                  </a:lnTo>
                  <a:lnTo>
                    <a:pt x="849820" y="57988"/>
                  </a:lnTo>
                  <a:lnTo>
                    <a:pt x="849820" y="111785"/>
                  </a:lnTo>
                  <a:lnTo>
                    <a:pt x="824014" y="111785"/>
                  </a:lnTo>
                  <a:lnTo>
                    <a:pt x="836612" y="72936"/>
                  </a:lnTo>
                  <a:lnTo>
                    <a:pt x="837209" y="72936"/>
                  </a:lnTo>
                  <a:lnTo>
                    <a:pt x="849820" y="111785"/>
                  </a:lnTo>
                  <a:lnTo>
                    <a:pt x="849820" y="57988"/>
                  </a:lnTo>
                  <a:lnTo>
                    <a:pt x="849820" y="56794"/>
                  </a:lnTo>
                  <a:lnTo>
                    <a:pt x="848614" y="54406"/>
                  </a:lnTo>
                  <a:lnTo>
                    <a:pt x="848614" y="53809"/>
                  </a:lnTo>
                  <a:lnTo>
                    <a:pt x="847420" y="53809"/>
                  </a:lnTo>
                  <a:lnTo>
                    <a:pt x="846823" y="54406"/>
                  </a:lnTo>
                  <a:lnTo>
                    <a:pt x="838415" y="58585"/>
                  </a:lnTo>
                  <a:lnTo>
                    <a:pt x="834212" y="59778"/>
                  </a:lnTo>
                  <a:lnTo>
                    <a:pt x="833018" y="65163"/>
                  </a:lnTo>
                  <a:lnTo>
                    <a:pt x="830618" y="72339"/>
                  </a:lnTo>
                  <a:lnTo>
                    <a:pt x="828814" y="77114"/>
                  </a:lnTo>
                  <a:lnTo>
                    <a:pt x="806602" y="140487"/>
                  </a:lnTo>
                  <a:lnTo>
                    <a:pt x="804811" y="146469"/>
                  </a:lnTo>
                  <a:lnTo>
                    <a:pt x="800011" y="149453"/>
                  </a:lnTo>
                  <a:lnTo>
                    <a:pt x="794004" y="149453"/>
                  </a:lnTo>
                  <a:lnTo>
                    <a:pt x="794004" y="153631"/>
                  </a:lnTo>
                  <a:lnTo>
                    <a:pt x="798804" y="153631"/>
                  </a:lnTo>
                  <a:lnTo>
                    <a:pt x="803605" y="153035"/>
                  </a:lnTo>
                  <a:lnTo>
                    <a:pt x="814412" y="153035"/>
                  </a:lnTo>
                  <a:lnTo>
                    <a:pt x="820407" y="153631"/>
                  </a:lnTo>
                  <a:lnTo>
                    <a:pt x="825817" y="153631"/>
                  </a:lnTo>
                  <a:lnTo>
                    <a:pt x="825817" y="153035"/>
                  </a:lnTo>
                  <a:lnTo>
                    <a:pt x="825817" y="149453"/>
                  </a:lnTo>
                  <a:lnTo>
                    <a:pt x="819810" y="149453"/>
                  </a:lnTo>
                  <a:lnTo>
                    <a:pt x="813803" y="148856"/>
                  </a:lnTo>
                  <a:lnTo>
                    <a:pt x="813803" y="142278"/>
                  </a:lnTo>
                  <a:lnTo>
                    <a:pt x="815606" y="138696"/>
                  </a:lnTo>
                  <a:lnTo>
                    <a:pt x="816813" y="133908"/>
                  </a:lnTo>
                  <a:lnTo>
                    <a:pt x="821016" y="119557"/>
                  </a:lnTo>
                  <a:lnTo>
                    <a:pt x="852817" y="119557"/>
                  </a:lnTo>
                  <a:lnTo>
                    <a:pt x="858215" y="135699"/>
                  </a:lnTo>
                  <a:lnTo>
                    <a:pt x="859421" y="139890"/>
                  </a:lnTo>
                  <a:lnTo>
                    <a:pt x="861225" y="144068"/>
                  </a:lnTo>
                  <a:lnTo>
                    <a:pt x="861225" y="148856"/>
                  </a:lnTo>
                  <a:lnTo>
                    <a:pt x="855814" y="149453"/>
                  </a:lnTo>
                  <a:lnTo>
                    <a:pt x="851014" y="149453"/>
                  </a:lnTo>
                  <a:lnTo>
                    <a:pt x="851014" y="153631"/>
                  </a:lnTo>
                  <a:lnTo>
                    <a:pt x="857618" y="153631"/>
                  </a:lnTo>
                  <a:lnTo>
                    <a:pt x="864819" y="153035"/>
                  </a:lnTo>
                  <a:lnTo>
                    <a:pt x="878027" y="153035"/>
                  </a:lnTo>
                  <a:lnTo>
                    <a:pt x="884631" y="153631"/>
                  </a:lnTo>
                  <a:lnTo>
                    <a:pt x="890625" y="153631"/>
                  </a:lnTo>
                  <a:lnTo>
                    <a:pt x="890625" y="153035"/>
                  </a:lnTo>
                  <a:lnTo>
                    <a:pt x="890625" y="149453"/>
                  </a:lnTo>
                  <a:close/>
                </a:path>
                <a:path w="1981200" h="544829">
                  <a:moveTo>
                    <a:pt x="894829" y="436981"/>
                  </a:moveTo>
                  <a:lnTo>
                    <a:pt x="891019" y="417410"/>
                  </a:lnTo>
                  <a:lnTo>
                    <a:pt x="880046" y="402310"/>
                  </a:lnTo>
                  <a:lnTo>
                    <a:pt x="875030" y="399516"/>
                  </a:lnTo>
                  <a:lnTo>
                    <a:pt x="875030" y="439978"/>
                  </a:lnTo>
                  <a:lnTo>
                    <a:pt x="872769" y="455155"/>
                  </a:lnTo>
                  <a:lnTo>
                    <a:pt x="866025" y="468147"/>
                  </a:lnTo>
                  <a:lnTo>
                    <a:pt x="854773" y="477215"/>
                  </a:lnTo>
                  <a:lnTo>
                    <a:pt x="839012" y="480618"/>
                  </a:lnTo>
                  <a:lnTo>
                    <a:pt x="829411" y="480618"/>
                  </a:lnTo>
                  <a:lnTo>
                    <a:pt x="824611" y="479425"/>
                  </a:lnTo>
                  <a:lnTo>
                    <a:pt x="824611" y="395135"/>
                  </a:lnTo>
                  <a:lnTo>
                    <a:pt x="827608" y="394538"/>
                  </a:lnTo>
                  <a:lnTo>
                    <a:pt x="831215" y="393941"/>
                  </a:lnTo>
                  <a:lnTo>
                    <a:pt x="834212" y="393941"/>
                  </a:lnTo>
                  <a:lnTo>
                    <a:pt x="849960" y="396011"/>
                  </a:lnTo>
                  <a:lnTo>
                    <a:pt x="862952" y="403288"/>
                  </a:lnTo>
                  <a:lnTo>
                    <a:pt x="871766" y="417398"/>
                  </a:lnTo>
                  <a:lnTo>
                    <a:pt x="875030" y="439978"/>
                  </a:lnTo>
                  <a:lnTo>
                    <a:pt x="875030" y="399516"/>
                  </a:lnTo>
                  <a:lnTo>
                    <a:pt x="865085" y="393941"/>
                  </a:lnTo>
                  <a:lnTo>
                    <a:pt x="862672" y="392595"/>
                  </a:lnTo>
                  <a:lnTo>
                    <a:pt x="843622" y="389763"/>
                  </a:lnTo>
                  <a:lnTo>
                    <a:pt x="839609" y="389166"/>
                  </a:lnTo>
                  <a:lnTo>
                    <a:pt x="833615" y="389166"/>
                  </a:lnTo>
                  <a:lnTo>
                    <a:pt x="825817" y="389763"/>
                  </a:lnTo>
                  <a:lnTo>
                    <a:pt x="808405" y="389763"/>
                  </a:lnTo>
                  <a:lnTo>
                    <a:pt x="798804" y="389166"/>
                  </a:lnTo>
                  <a:lnTo>
                    <a:pt x="794600" y="389166"/>
                  </a:lnTo>
                  <a:lnTo>
                    <a:pt x="794600" y="393344"/>
                  </a:lnTo>
                  <a:lnTo>
                    <a:pt x="801801" y="393344"/>
                  </a:lnTo>
                  <a:lnTo>
                    <a:pt x="807212" y="393941"/>
                  </a:lnTo>
                  <a:lnTo>
                    <a:pt x="807212" y="480618"/>
                  </a:lnTo>
                  <a:lnTo>
                    <a:pt x="801801" y="481812"/>
                  </a:lnTo>
                  <a:lnTo>
                    <a:pt x="794600" y="481812"/>
                  </a:lnTo>
                  <a:lnTo>
                    <a:pt x="794600" y="486003"/>
                  </a:lnTo>
                  <a:lnTo>
                    <a:pt x="798207" y="486003"/>
                  </a:lnTo>
                  <a:lnTo>
                    <a:pt x="808405" y="485406"/>
                  </a:lnTo>
                  <a:lnTo>
                    <a:pt x="837209" y="485406"/>
                  </a:lnTo>
                  <a:lnTo>
                    <a:pt x="843216" y="486003"/>
                  </a:lnTo>
                  <a:lnTo>
                    <a:pt x="846937" y="485406"/>
                  </a:lnTo>
                  <a:lnTo>
                    <a:pt x="863180" y="482803"/>
                  </a:lnTo>
                  <a:lnTo>
                    <a:pt x="866648" y="480618"/>
                  </a:lnTo>
                  <a:lnTo>
                    <a:pt x="879602" y="472478"/>
                  </a:lnTo>
                  <a:lnTo>
                    <a:pt x="890727" y="456666"/>
                  </a:lnTo>
                  <a:lnTo>
                    <a:pt x="894829" y="436981"/>
                  </a:lnTo>
                  <a:close/>
                </a:path>
                <a:path w="1981200" h="544829">
                  <a:moveTo>
                    <a:pt x="1010666" y="389166"/>
                  </a:moveTo>
                  <a:lnTo>
                    <a:pt x="1004062" y="389166"/>
                  </a:lnTo>
                  <a:lnTo>
                    <a:pt x="995654" y="389763"/>
                  </a:lnTo>
                  <a:lnTo>
                    <a:pt x="981849" y="389763"/>
                  </a:lnTo>
                  <a:lnTo>
                    <a:pt x="973455" y="389166"/>
                  </a:lnTo>
                  <a:lnTo>
                    <a:pt x="968044" y="389166"/>
                  </a:lnTo>
                  <a:lnTo>
                    <a:pt x="968044" y="393344"/>
                  </a:lnTo>
                  <a:lnTo>
                    <a:pt x="975245" y="393344"/>
                  </a:lnTo>
                  <a:lnTo>
                    <a:pt x="980059" y="393941"/>
                  </a:lnTo>
                  <a:lnTo>
                    <a:pt x="980059" y="480618"/>
                  </a:lnTo>
                  <a:lnTo>
                    <a:pt x="975245" y="481812"/>
                  </a:lnTo>
                  <a:lnTo>
                    <a:pt x="968044" y="481812"/>
                  </a:lnTo>
                  <a:lnTo>
                    <a:pt x="968044" y="486003"/>
                  </a:lnTo>
                  <a:lnTo>
                    <a:pt x="973455" y="486003"/>
                  </a:lnTo>
                  <a:lnTo>
                    <a:pt x="981849" y="485406"/>
                  </a:lnTo>
                  <a:lnTo>
                    <a:pt x="995654" y="485406"/>
                  </a:lnTo>
                  <a:lnTo>
                    <a:pt x="1004062" y="486003"/>
                  </a:lnTo>
                  <a:lnTo>
                    <a:pt x="1010666" y="486003"/>
                  </a:lnTo>
                  <a:lnTo>
                    <a:pt x="1010666" y="485406"/>
                  </a:lnTo>
                  <a:lnTo>
                    <a:pt x="1010666" y="481812"/>
                  </a:lnTo>
                  <a:lnTo>
                    <a:pt x="1003465" y="481812"/>
                  </a:lnTo>
                  <a:lnTo>
                    <a:pt x="998054" y="480618"/>
                  </a:lnTo>
                  <a:lnTo>
                    <a:pt x="998054" y="393941"/>
                  </a:lnTo>
                  <a:lnTo>
                    <a:pt x="1003465" y="393344"/>
                  </a:lnTo>
                  <a:lnTo>
                    <a:pt x="1010666" y="393344"/>
                  </a:lnTo>
                  <a:lnTo>
                    <a:pt x="1010666" y="389763"/>
                  </a:lnTo>
                  <a:lnTo>
                    <a:pt x="1010666" y="389166"/>
                  </a:lnTo>
                  <a:close/>
                </a:path>
                <a:path w="1981200" h="544829">
                  <a:moveTo>
                    <a:pt x="1040066" y="130327"/>
                  </a:moveTo>
                  <a:lnTo>
                    <a:pt x="1035862" y="130327"/>
                  </a:lnTo>
                  <a:lnTo>
                    <a:pt x="1035265" y="133311"/>
                  </a:lnTo>
                  <a:lnTo>
                    <a:pt x="1034072" y="137490"/>
                  </a:lnTo>
                  <a:lnTo>
                    <a:pt x="1029271" y="143471"/>
                  </a:lnTo>
                  <a:lnTo>
                    <a:pt x="1024470" y="147066"/>
                  </a:lnTo>
                  <a:lnTo>
                    <a:pt x="1011859" y="148259"/>
                  </a:lnTo>
                  <a:lnTo>
                    <a:pt x="999858" y="148259"/>
                  </a:lnTo>
                  <a:lnTo>
                    <a:pt x="995654" y="147662"/>
                  </a:lnTo>
                  <a:lnTo>
                    <a:pt x="991450" y="145859"/>
                  </a:lnTo>
                  <a:lnTo>
                    <a:pt x="991450" y="61582"/>
                  </a:lnTo>
                  <a:lnTo>
                    <a:pt x="1004658" y="61582"/>
                  </a:lnTo>
                  <a:lnTo>
                    <a:pt x="1004658" y="57988"/>
                  </a:lnTo>
                  <a:lnTo>
                    <a:pt x="1004658" y="57391"/>
                  </a:lnTo>
                  <a:lnTo>
                    <a:pt x="997458" y="57391"/>
                  </a:lnTo>
                  <a:lnTo>
                    <a:pt x="990854" y="57988"/>
                  </a:lnTo>
                  <a:lnTo>
                    <a:pt x="976452" y="57988"/>
                  </a:lnTo>
                  <a:lnTo>
                    <a:pt x="968654" y="57391"/>
                  </a:lnTo>
                  <a:lnTo>
                    <a:pt x="961453" y="57391"/>
                  </a:lnTo>
                  <a:lnTo>
                    <a:pt x="961453" y="61582"/>
                  </a:lnTo>
                  <a:lnTo>
                    <a:pt x="968654" y="61582"/>
                  </a:lnTo>
                  <a:lnTo>
                    <a:pt x="974051" y="62179"/>
                  </a:lnTo>
                  <a:lnTo>
                    <a:pt x="974051" y="148856"/>
                  </a:lnTo>
                  <a:lnTo>
                    <a:pt x="968654" y="149453"/>
                  </a:lnTo>
                  <a:lnTo>
                    <a:pt x="961453" y="149453"/>
                  </a:lnTo>
                  <a:lnTo>
                    <a:pt x="961453" y="153631"/>
                  </a:lnTo>
                  <a:lnTo>
                    <a:pt x="970800" y="153543"/>
                  </a:lnTo>
                  <a:lnTo>
                    <a:pt x="989050" y="153136"/>
                  </a:lnTo>
                  <a:lnTo>
                    <a:pt x="998054" y="153035"/>
                  </a:lnTo>
                  <a:lnTo>
                    <a:pt x="1007402" y="153136"/>
                  </a:lnTo>
                  <a:lnTo>
                    <a:pt x="1025652" y="153543"/>
                  </a:lnTo>
                  <a:lnTo>
                    <a:pt x="1034669" y="153631"/>
                  </a:lnTo>
                  <a:lnTo>
                    <a:pt x="1034808" y="153035"/>
                  </a:lnTo>
                  <a:lnTo>
                    <a:pt x="1035913" y="148259"/>
                  </a:lnTo>
                  <a:lnTo>
                    <a:pt x="1040066" y="130327"/>
                  </a:lnTo>
                  <a:close/>
                </a:path>
                <a:path w="1981200" h="544829">
                  <a:moveTo>
                    <a:pt x="1068273" y="269011"/>
                  </a:moveTo>
                  <a:lnTo>
                    <a:pt x="1064158" y="249174"/>
                  </a:lnTo>
                  <a:lnTo>
                    <a:pt x="1052893" y="234111"/>
                  </a:lnTo>
                  <a:lnTo>
                    <a:pt x="1049070" y="231940"/>
                  </a:lnTo>
                  <a:lnTo>
                    <a:pt x="1049070" y="271995"/>
                  </a:lnTo>
                  <a:lnTo>
                    <a:pt x="1047902" y="287388"/>
                  </a:lnTo>
                  <a:lnTo>
                    <a:pt x="1043292" y="301434"/>
                  </a:lnTo>
                  <a:lnTo>
                    <a:pt x="1033627" y="311670"/>
                  </a:lnTo>
                  <a:lnTo>
                    <a:pt x="1017257" y="315633"/>
                  </a:lnTo>
                  <a:lnTo>
                    <a:pt x="1002639" y="311594"/>
                  </a:lnTo>
                  <a:lnTo>
                    <a:pt x="992136" y="300837"/>
                  </a:lnTo>
                  <a:lnTo>
                    <a:pt x="985786" y="285369"/>
                  </a:lnTo>
                  <a:lnTo>
                    <a:pt x="983653" y="267220"/>
                  </a:lnTo>
                  <a:lnTo>
                    <a:pt x="985151" y="253136"/>
                  </a:lnTo>
                  <a:lnTo>
                    <a:pt x="990257" y="240245"/>
                  </a:lnTo>
                  <a:lnTo>
                    <a:pt x="999858" y="230809"/>
                  </a:lnTo>
                  <a:lnTo>
                    <a:pt x="1014857" y="227164"/>
                  </a:lnTo>
                  <a:lnTo>
                    <a:pt x="1030084" y="231305"/>
                  </a:lnTo>
                  <a:lnTo>
                    <a:pt x="1040739" y="241960"/>
                  </a:lnTo>
                  <a:lnTo>
                    <a:pt x="1047013" y="256413"/>
                  </a:lnTo>
                  <a:lnTo>
                    <a:pt x="1049070" y="271995"/>
                  </a:lnTo>
                  <a:lnTo>
                    <a:pt x="1049070" y="231940"/>
                  </a:lnTo>
                  <a:lnTo>
                    <a:pt x="1040714" y="227164"/>
                  </a:lnTo>
                  <a:lnTo>
                    <a:pt x="1036116" y="224536"/>
                  </a:lnTo>
                  <a:lnTo>
                    <a:pt x="1015466" y="221183"/>
                  </a:lnTo>
                  <a:lnTo>
                    <a:pt x="995248" y="225094"/>
                  </a:lnTo>
                  <a:lnTo>
                    <a:pt x="978852" y="235826"/>
                  </a:lnTo>
                  <a:lnTo>
                    <a:pt x="967867" y="251955"/>
                  </a:lnTo>
                  <a:lnTo>
                    <a:pt x="963853" y="271995"/>
                  </a:lnTo>
                  <a:lnTo>
                    <a:pt x="967867" y="292354"/>
                  </a:lnTo>
                  <a:lnTo>
                    <a:pt x="978928" y="308013"/>
                  </a:lnTo>
                  <a:lnTo>
                    <a:pt x="995502" y="318058"/>
                  </a:lnTo>
                  <a:lnTo>
                    <a:pt x="1016063" y="321614"/>
                  </a:lnTo>
                  <a:lnTo>
                    <a:pt x="1036624" y="317842"/>
                  </a:lnTo>
                  <a:lnTo>
                    <a:pt x="1040066" y="315633"/>
                  </a:lnTo>
                  <a:lnTo>
                    <a:pt x="1053198" y="307187"/>
                  </a:lnTo>
                  <a:lnTo>
                    <a:pt x="1064247" y="290588"/>
                  </a:lnTo>
                  <a:lnTo>
                    <a:pt x="1068273" y="269011"/>
                  </a:lnTo>
                  <a:close/>
                </a:path>
                <a:path w="1981200" h="544829">
                  <a:moveTo>
                    <a:pt x="1142098" y="458508"/>
                  </a:moveTo>
                  <a:lnTo>
                    <a:pt x="1135621" y="440169"/>
                  </a:lnTo>
                  <a:lnTo>
                    <a:pt x="1121384" y="430187"/>
                  </a:lnTo>
                  <a:lnTo>
                    <a:pt x="1107160" y="422109"/>
                  </a:lnTo>
                  <a:lnTo>
                    <a:pt x="1100683" y="409486"/>
                  </a:lnTo>
                  <a:lnTo>
                    <a:pt x="1100683" y="398729"/>
                  </a:lnTo>
                  <a:lnTo>
                    <a:pt x="1106690" y="392150"/>
                  </a:lnTo>
                  <a:lnTo>
                    <a:pt x="1127086" y="392150"/>
                  </a:lnTo>
                  <a:lnTo>
                    <a:pt x="1133094" y="400519"/>
                  </a:lnTo>
                  <a:lnTo>
                    <a:pt x="1133690" y="409486"/>
                  </a:lnTo>
                  <a:lnTo>
                    <a:pt x="1137894" y="408889"/>
                  </a:lnTo>
                  <a:lnTo>
                    <a:pt x="1136700" y="402310"/>
                  </a:lnTo>
                  <a:lnTo>
                    <a:pt x="1136091" y="395732"/>
                  </a:lnTo>
                  <a:lnTo>
                    <a:pt x="1136091" y="392150"/>
                  </a:lnTo>
                  <a:lnTo>
                    <a:pt x="1136091" y="389166"/>
                  </a:lnTo>
                  <a:lnTo>
                    <a:pt x="1131887" y="388569"/>
                  </a:lnTo>
                  <a:lnTo>
                    <a:pt x="1120495" y="387362"/>
                  </a:lnTo>
                  <a:lnTo>
                    <a:pt x="1116291" y="387362"/>
                  </a:lnTo>
                  <a:lnTo>
                    <a:pt x="1103909" y="389242"/>
                  </a:lnTo>
                  <a:lnTo>
                    <a:pt x="1094232" y="394690"/>
                  </a:lnTo>
                  <a:lnTo>
                    <a:pt x="1087932" y="403504"/>
                  </a:lnTo>
                  <a:lnTo>
                    <a:pt x="1085684" y="415467"/>
                  </a:lnTo>
                  <a:lnTo>
                    <a:pt x="1092060" y="433984"/>
                  </a:lnTo>
                  <a:lnTo>
                    <a:pt x="1106081" y="443928"/>
                  </a:lnTo>
                  <a:lnTo>
                    <a:pt x="1120114" y="452196"/>
                  </a:lnTo>
                  <a:lnTo>
                    <a:pt x="1126490" y="465683"/>
                  </a:lnTo>
                  <a:lnTo>
                    <a:pt x="1126490" y="475843"/>
                  </a:lnTo>
                  <a:lnTo>
                    <a:pt x="1118692" y="481812"/>
                  </a:lnTo>
                  <a:lnTo>
                    <a:pt x="1109687" y="481812"/>
                  </a:lnTo>
                  <a:lnTo>
                    <a:pt x="1100988" y="480047"/>
                  </a:lnTo>
                  <a:lnTo>
                    <a:pt x="1094613" y="475246"/>
                  </a:lnTo>
                  <a:lnTo>
                    <a:pt x="1090358" y="468198"/>
                  </a:lnTo>
                  <a:lnTo>
                    <a:pt x="1088085" y="459701"/>
                  </a:lnTo>
                  <a:lnTo>
                    <a:pt x="1083881" y="460298"/>
                  </a:lnTo>
                  <a:lnTo>
                    <a:pt x="1084478" y="467474"/>
                  </a:lnTo>
                  <a:lnTo>
                    <a:pt x="1085684" y="474649"/>
                  </a:lnTo>
                  <a:lnTo>
                    <a:pt x="1086281" y="481812"/>
                  </a:lnTo>
                  <a:lnTo>
                    <a:pt x="1100683" y="487794"/>
                  </a:lnTo>
                  <a:lnTo>
                    <a:pt x="1108481" y="487794"/>
                  </a:lnTo>
                  <a:lnTo>
                    <a:pt x="1121333" y="485914"/>
                  </a:lnTo>
                  <a:lnTo>
                    <a:pt x="1129182" y="481812"/>
                  </a:lnTo>
                  <a:lnTo>
                    <a:pt x="1132039" y="480326"/>
                  </a:lnTo>
                  <a:lnTo>
                    <a:pt x="1139380" y="471157"/>
                  </a:lnTo>
                  <a:lnTo>
                    <a:pt x="1142098" y="458508"/>
                  </a:lnTo>
                  <a:close/>
                </a:path>
                <a:path w="1981200" h="544829">
                  <a:moveTo>
                    <a:pt x="1207516" y="149453"/>
                  </a:moveTo>
                  <a:lnTo>
                    <a:pt x="1202105" y="149453"/>
                  </a:lnTo>
                  <a:lnTo>
                    <a:pt x="1199705" y="148259"/>
                  </a:lnTo>
                  <a:lnTo>
                    <a:pt x="1196111" y="139890"/>
                  </a:lnTo>
                  <a:lnTo>
                    <a:pt x="1192504" y="130327"/>
                  </a:lnTo>
                  <a:lnTo>
                    <a:pt x="1188758" y="119557"/>
                  </a:lnTo>
                  <a:lnTo>
                    <a:pt x="1186053" y="111785"/>
                  </a:lnTo>
                  <a:lnTo>
                    <a:pt x="1172514" y="72936"/>
                  </a:lnTo>
                  <a:lnTo>
                    <a:pt x="1167307" y="57988"/>
                  </a:lnTo>
                  <a:lnTo>
                    <a:pt x="1166698" y="56794"/>
                  </a:lnTo>
                  <a:lnTo>
                    <a:pt x="1166698" y="111785"/>
                  </a:lnTo>
                  <a:lnTo>
                    <a:pt x="1140891" y="111785"/>
                  </a:lnTo>
                  <a:lnTo>
                    <a:pt x="1153502" y="72936"/>
                  </a:lnTo>
                  <a:lnTo>
                    <a:pt x="1154099" y="72936"/>
                  </a:lnTo>
                  <a:lnTo>
                    <a:pt x="1166698" y="111785"/>
                  </a:lnTo>
                  <a:lnTo>
                    <a:pt x="1166698" y="56794"/>
                  </a:lnTo>
                  <a:lnTo>
                    <a:pt x="1166101" y="55600"/>
                  </a:lnTo>
                  <a:lnTo>
                    <a:pt x="1166101" y="54406"/>
                  </a:lnTo>
                  <a:lnTo>
                    <a:pt x="1165504" y="53809"/>
                  </a:lnTo>
                  <a:lnTo>
                    <a:pt x="1164297" y="53809"/>
                  </a:lnTo>
                  <a:lnTo>
                    <a:pt x="1163701" y="54406"/>
                  </a:lnTo>
                  <a:lnTo>
                    <a:pt x="1155293" y="58585"/>
                  </a:lnTo>
                  <a:lnTo>
                    <a:pt x="1151102" y="59778"/>
                  </a:lnTo>
                  <a:lnTo>
                    <a:pt x="1150493" y="65163"/>
                  </a:lnTo>
                  <a:lnTo>
                    <a:pt x="1147495" y="72339"/>
                  </a:lnTo>
                  <a:lnTo>
                    <a:pt x="1145692" y="77114"/>
                  </a:lnTo>
                  <a:lnTo>
                    <a:pt x="1123492" y="140487"/>
                  </a:lnTo>
                  <a:lnTo>
                    <a:pt x="1121689" y="146469"/>
                  </a:lnTo>
                  <a:lnTo>
                    <a:pt x="1116888" y="149453"/>
                  </a:lnTo>
                  <a:lnTo>
                    <a:pt x="1110881" y="149453"/>
                  </a:lnTo>
                  <a:lnTo>
                    <a:pt x="1110881" y="153631"/>
                  </a:lnTo>
                  <a:lnTo>
                    <a:pt x="1115695" y="153631"/>
                  </a:lnTo>
                  <a:lnTo>
                    <a:pt x="1121092" y="153035"/>
                  </a:lnTo>
                  <a:lnTo>
                    <a:pt x="1131290" y="153035"/>
                  </a:lnTo>
                  <a:lnTo>
                    <a:pt x="1137297" y="153631"/>
                  </a:lnTo>
                  <a:lnTo>
                    <a:pt x="1142695" y="153631"/>
                  </a:lnTo>
                  <a:lnTo>
                    <a:pt x="1142695" y="153035"/>
                  </a:lnTo>
                  <a:lnTo>
                    <a:pt x="1142695" y="149453"/>
                  </a:lnTo>
                  <a:lnTo>
                    <a:pt x="1136700" y="149453"/>
                  </a:lnTo>
                  <a:lnTo>
                    <a:pt x="1130693" y="148856"/>
                  </a:lnTo>
                  <a:lnTo>
                    <a:pt x="1130693" y="142278"/>
                  </a:lnTo>
                  <a:lnTo>
                    <a:pt x="1132497" y="138696"/>
                  </a:lnTo>
                  <a:lnTo>
                    <a:pt x="1133690" y="133908"/>
                  </a:lnTo>
                  <a:lnTo>
                    <a:pt x="1137894" y="119557"/>
                  </a:lnTo>
                  <a:lnTo>
                    <a:pt x="1169708" y="119557"/>
                  </a:lnTo>
                  <a:lnTo>
                    <a:pt x="1175105" y="135699"/>
                  </a:lnTo>
                  <a:lnTo>
                    <a:pt x="1176909" y="139890"/>
                  </a:lnTo>
                  <a:lnTo>
                    <a:pt x="1178102" y="144068"/>
                  </a:lnTo>
                  <a:lnTo>
                    <a:pt x="1178102" y="148856"/>
                  </a:lnTo>
                  <a:lnTo>
                    <a:pt x="1172705" y="149453"/>
                  </a:lnTo>
                  <a:lnTo>
                    <a:pt x="1167904" y="149453"/>
                  </a:lnTo>
                  <a:lnTo>
                    <a:pt x="1167904" y="153631"/>
                  </a:lnTo>
                  <a:lnTo>
                    <a:pt x="1175105" y="153631"/>
                  </a:lnTo>
                  <a:lnTo>
                    <a:pt x="1181709" y="153035"/>
                  </a:lnTo>
                  <a:lnTo>
                    <a:pt x="1195514" y="153035"/>
                  </a:lnTo>
                  <a:lnTo>
                    <a:pt x="1201508" y="153631"/>
                  </a:lnTo>
                  <a:lnTo>
                    <a:pt x="1207516" y="153631"/>
                  </a:lnTo>
                  <a:lnTo>
                    <a:pt x="1207516" y="153035"/>
                  </a:lnTo>
                  <a:lnTo>
                    <a:pt x="1207516" y="149453"/>
                  </a:lnTo>
                  <a:close/>
                </a:path>
                <a:path w="1981200" h="544829">
                  <a:moveTo>
                    <a:pt x="1221917" y="296506"/>
                  </a:moveTo>
                  <a:lnTo>
                    <a:pt x="1217714" y="296506"/>
                  </a:lnTo>
                  <a:lnTo>
                    <a:pt x="1217117" y="299491"/>
                  </a:lnTo>
                  <a:lnTo>
                    <a:pt x="1215910" y="303085"/>
                  </a:lnTo>
                  <a:lnTo>
                    <a:pt x="1213510" y="306070"/>
                  </a:lnTo>
                  <a:lnTo>
                    <a:pt x="1211110" y="309651"/>
                  </a:lnTo>
                  <a:lnTo>
                    <a:pt x="1205712" y="313245"/>
                  </a:lnTo>
                  <a:lnTo>
                    <a:pt x="1200315" y="313842"/>
                  </a:lnTo>
                  <a:lnTo>
                    <a:pt x="1193711" y="314439"/>
                  </a:lnTo>
                  <a:lnTo>
                    <a:pt x="1187704" y="314439"/>
                  </a:lnTo>
                  <a:lnTo>
                    <a:pt x="1181709" y="313842"/>
                  </a:lnTo>
                  <a:lnTo>
                    <a:pt x="1177505" y="313245"/>
                  </a:lnTo>
                  <a:lnTo>
                    <a:pt x="1173302" y="311454"/>
                  </a:lnTo>
                  <a:lnTo>
                    <a:pt x="1173302" y="227761"/>
                  </a:lnTo>
                  <a:lnTo>
                    <a:pt x="1177505" y="227164"/>
                  </a:lnTo>
                  <a:lnTo>
                    <a:pt x="1186510" y="227164"/>
                  </a:lnTo>
                  <a:lnTo>
                    <a:pt x="1186510" y="223570"/>
                  </a:lnTo>
                  <a:lnTo>
                    <a:pt x="1186510" y="222973"/>
                  </a:lnTo>
                  <a:lnTo>
                    <a:pt x="1179309" y="222973"/>
                  </a:lnTo>
                  <a:lnTo>
                    <a:pt x="1172108" y="223570"/>
                  </a:lnTo>
                  <a:lnTo>
                    <a:pt x="1157693" y="223570"/>
                  </a:lnTo>
                  <a:lnTo>
                    <a:pt x="1150493" y="222973"/>
                  </a:lnTo>
                  <a:lnTo>
                    <a:pt x="1143292" y="222973"/>
                  </a:lnTo>
                  <a:lnTo>
                    <a:pt x="1143292" y="227164"/>
                  </a:lnTo>
                  <a:lnTo>
                    <a:pt x="1150493" y="227164"/>
                  </a:lnTo>
                  <a:lnTo>
                    <a:pt x="1155903" y="228358"/>
                  </a:lnTo>
                  <a:lnTo>
                    <a:pt x="1155903" y="315036"/>
                  </a:lnTo>
                  <a:lnTo>
                    <a:pt x="1150493" y="315633"/>
                  </a:lnTo>
                  <a:lnTo>
                    <a:pt x="1143292" y="315633"/>
                  </a:lnTo>
                  <a:lnTo>
                    <a:pt x="1143292" y="319824"/>
                  </a:lnTo>
                  <a:lnTo>
                    <a:pt x="1152398" y="319722"/>
                  </a:lnTo>
                  <a:lnTo>
                    <a:pt x="1170813" y="319316"/>
                  </a:lnTo>
                  <a:lnTo>
                    <a:pt x="1179906" y="319227"/>
                  </a:lnTo>
                  <a:lnTo>
                    <a:pt x="1188999" y="319316"/>
                  </a:lnTo>
                  <a:lnTo>
                    <a:pt x="1207414" y="319722"/>
                  </a:lnTo>
                  <a:lnTo>
                    <a:pt x="1216520" y="319824"/>
                  </a:lnTo>
                  <a:lnTo>
                    <a:pt x="1216660" y="319227"/>
                  </a:lnTo>
                  <a:lnTo>
                    <a:pt x="1217764" y="314439"/>
                  </a:lnTo>
                  <a:lnTo>
                    <a:pt x="1221917" y="296506"/>
                  </a:lnTo>
                  <a:close/>
                </a:path>
                <a:path w="1981200" h="544829">
                  <a:moveTo>
                    <a:pt x="1311935" y="385572"/>
                  </a:moveTo>
                  <a:lnTo>
                    <a:pt x="1308938" y="384975"/>
                  </a:lnTo>
                  <a:lnTo>
                    <a:pt x="1308341" y="389166"/>
                  </a:lnTo>
                  <a:lnTo>
                    <a:pt x="1222514" y="389166"/>
                  </a:lnTo>
                  <a:lnTo>
                    <a:pt x="1221320" y="384975"/>
                  </a:lnTo>
                  <a:lnTo>
                    <a:pt x="1218311" y="384975"/>
                  </a:lnTo>
                  <a:lnTo>
                    <a:pt x="1218311" y="389166"/>
                  </a:lnTo>
                  <a:lnTo>
                    <a:pt x="1217803" y="392747"/>
                  </a:lnTo>
                  <a:lnTo>
                    <a:pt x="1217218" y="396341"/>
                  </a:lnTo>
                  <a:lnTo>
                    <a:pt x="1216596" y="400519"/>
                  </a:lnTo>
                  <a:lnTo>
                    <a:pt x="1216012" y="404101"/>
                  </a:lnTo>
                  <a:lnTo>
                    <a:pt x="1215313" y="408889"/>
                  </a:lnTo>
                  <a:lnTo>
                    <a:pt x="1219517" y="408889"/>
                  </a:lnTo>
                  <a:lnTo>
                    <a:pt x="1221917" y="398729"/>
                  </a:lnTo>
                  <a:lnTo>
                    <a:pt x="1221917" y="396341"/>
                  </a:lnTo>
                  <a:lnTo>
                    <a:pt x="1255522" y="396341"/>
                  </a:lnTo>
                  <a:lnTo>
                    <a:pt x="1255522" y="480618"/>
                  </a:lnTo>
                  <a:lnTo>
                    <a:pt x="1251331" y="481812"/>
                  </a:lnTo>
                  <a:lnTo>
                    <a:pt x="1241120" y="481812"/>
                  </a:lnTo>
                  <a:lnTo>
                    <a:pt x="1241120" y="486003"/>
                  </a:lnTo>
                  <a:lnTo>
                    <a:pt x="1246517" y="486003"/>
                  </a:lnTo>
                  <a:lnTo>
                    <a:pt x="1256131" y="485406"/>
                  </a:lnTo>
                  <a:lnTo>
                    <a:pt x="1272336" y="485406"/>
                  </a:lnTo>
                  <a:lnTo>
                    <a:pt x="1281938" y="486003"/>
                  </a:lnTo>
                  <a:lnTo>
                    <a:pt x="1287335" y="486003"/>
                  </a:lnTo>
                  <a:lnTo>
                    <a:pt x="1287335" y="485406"/>
                  </a:lnTo>
                  <a:lnTo>
                    <a:pt x="1287335" y="481812"/>
                  </a:lnTo>
                  <a:lnTo>
                    <a:pt x="1277734" y="481812"/>
                  </a:lnTo>
                  <a:lnTo>
                    <a:pt x="1272933" y="480021"/>
                  </a:lnTo>
                  <a:lnTo>
                    <a:pt x="1272933" y="396341"/>
                  </a:lnTo>
                  <a:lnTo>
                    <a:pt x="1305344" y="396341"/>
                  </a:lnTo>
                  <a:lnTo>
                    <a:pt x="1305941" y="404101"/>
                  </a:lnTo>
                  <a:lnTo>
                    <a:pt x="1305941" y="409486"/>
                  </a:lnTo>
                  <a:lnTo>
                    <a:pt x="1310144" y="407695"/>
                  </a:lnTo>
                  <a:lnTo>
                    <a:pt x="1310144" y="400519"/>
                  </a:lnTo>
                  <a:lnTo>
                    <a:pt x="1310830" y="396341"/>
                  </a:lnTo>
                  <a:lnTo>
                    <a:pt x="1311249" y="393344"/>
                  </a:lnTo>
                  <a:lnTo>
                    <a:pt x="1311338" y="389166"/>
                  </a:lnTo>
                  <a:lnTo>
                    <a:pt x="1311935" y="385572"/>
                  </a:lnTo>
                  <a:close/>
                </a:path>
                <a:path w="1981200" h="544829">
                  <a:moveTo>
                    <a:pt x="1372552" y="296506"/>
                  </a:moveTo>
                  <a:lnTo>
                    <a:pt x="1368361" y="296506"/>
                  </a:lnTo>
                  <a:lnTo>
                    <a:pt x="1367751" y="299491"/>
                  </a:lnTo>
                  <a:lnTo>
                    <a:pt x="1366558" y="303085"/>
                  </a:lnTo>
                  <a:lnTo>
                    <a:pt x="1364157" y="306070"/>
                  </a:lnTo>
                  <a:lnTo>
                    <a:pt x="1361757" y="309651"/>
                  </a:lnTo>
                  <a:lnTo>
                    <a:pt x="1356956" y="313245"/>
                  </a:lnTo>
                  <a:lnTo>
                    <a:pt x="1344345" y="314439"/>
                  </a:lnTo>
                  <a:lnTo>
                    <a:pt x="1338351" y="314439"/>
                  </a:lnTo>
                  <a:lnTo>
                    <a:pt x="1332344" y="313842"/>
                  </a:lnTo>
                  <a:lnTo>
                    <a:pt x="1328140" y="313245"/>
                  </a:lnTo>
                  <a:lnTo>
                    <a:pt x="1323949" y="311454"/>
                  </a:lnTo>
                  <a:lnTo>
                    <a:pt x="1323949" y="227761"/>
                  </a:lnTo>
                  <a:lnTo>
                    <a:pt x="1328140" y="227164"/>
                  </a:lnTo>
                  <a:lnTo>
                    <a:pt x="1337144" y="227164"/>
                  </a:lnTo>
                  <a:lnTo>
                    <a:pt x="1337144" y="223570"/>
                  </a:lnTo>
                  <a:lnTo>
                    <a:pt x="1337144" y="222973"/>
                  </a:lnTo>
                  <a:lnTo>
                    <a:pt x="1329944" y="222973"/>
                  </a:lnTo>
                  <a:lnTo>
                    <a:pt x="1323340" y="223570"/>
                  </a:lnTo>
                  <a:lnTo>
                    <a:pt x="1308938" y="223570"/>
                  </a:lnTo>
                  <a:lnTo>
                    <a:pt x="1301737" y="222973"/>
                  </a:lnTo>
                  <a:lnTo>
                    <a:pt x="1293939" y="222973"/>
                  </a:lnTo>
                  <a:lnTo>
                    <a:pt x="1293939" y="227164"/>
                  </a:lnTo>
                  <a:lnTo>
                    <a:pt x="1301140" y="227164"/>
                  </a:lnTo>
                  <a:lnTo>
                    <a:pt x="1306537" y="228358"/>
                  </a:lnTo>
                  <a:lnTo>
                    <a:pt x="1306537" y="315036"/>
                  </a:lnTo>
                  <a:lnTo>
                    <a:pt x="1301140" y="315633"/>
                  </a:lnTo>
                  <a:lnTo>
                    <a:pt x="1293939" y="315633"/>
                  </a:lnTo>
                  <a:lnTo>
                    <a:pt x="1293939" y="319824"/>
                  </a:lnTo>
                  <a:lnTo>
                    <a:pt x="1303286" y="319722"/>
                  </a:lnTo>
                  <a:lnTo>
                    <a:pt x="1321536" y="319316"/>
                  </a:lnTo>
                  <a:lnTo>
                    <a:pt x="1330540" y="319227"/>
                  </a:lnTo>
                  <a:lnTo>
                    <a:pt x="1339900" y="319316"/>
                  </a:lnTo>
                  <a:lnTo>
                    <a:pt x="1358138" y="319722"/>
                  </a:lnTo>
                  <a:lnTo>
                    <a:pt x="1367155" y="319824"/>
                  </a:lnTo>
                  <a:lnTo>
                    <a:pt x="1367294" y="319227"/>
                  </a:lnTo>
                  <a:lnTo>
                    <a:pt x="1368399" y="314439"/>
                  </a:lnTo>
                  <a:lnTo>
                    <a:pt x="1372552" y="296506"/>
                  </a:lnTo>
                  <a:close/>
                </a:path>
                <a:path w="1981200" h="544829">
                  <a:moveTo>
                    <a:pt x="1412163" y="149453"/>
                  </a:moveTo>
                  <a:lnTo>
                    <a:pt x="1403769" y="149453"/>
                  </a:lnTo>
                  <a:lnTo>
                    <a:pt x="1400162" y="148856"/>
                  </a:lnTo>
                  <a:lnTo>
                    <a:pt x="1394167" y="78320"/>
                  </a:lnTo>
                  <a:lnTo>
                    <a:pt x="1394167" y="75323"/>
                  </a:lnTo>
                  <a:lnTo>
                    <a:pt x="1393558" y="71145"/>
                  </a:lnTo>
                  <a:lnTo>
                    <a:pt x="1393558" y="67551"/>
                  </a:lnTo>
                  <a:lnTo>
                    <a:pt x="1394167" y="61582"/>
                  </a:lnTo>
                  <a:lnTo>
                    <a:pt x="1407960" y="61582"/>
                  </a:lnTo>
                  <a:lnTo>
                    <a:pt x="1407960" y="57988"/>
                  </a:lnTo>
                  <a:lnTo>
                    <a:pt x="1407960" y="57391"/>
                  </a:lnTo>
                  <a:lnTo>
                    <a:pt x="1403159" y="57391"/>
                  </a:lnTo>
                  <a:lnTo>
                    <a:pt x="1397762" y="57988"/>
                  </a:lnTo>
                  <a:lnTo>
                    <a:pt x="1388160" y="57988"/>
                  </a:lnTo>
                  <a:lnTo>
                    <a:pt x="1383360" y="57391"/>
                  </a:lnTo>
                  <a:lnTo>
                    <a:pt x="1379156" y="57391"/>
                  </a:lnTo>
                  <a:lnTo>
                    <a:pt x="1346149" y="129730"/>
                  </a:lnTo>
                  <a:lnTo>
                    <a:pt x="1323657" y="79514"/>
                  </a:lnTo>
                  <a:lnTo>
                    <a:pt x="1314005" y="57988"/>
                  </a:lnTo>
                  <a:lnTo>
                    <a:pt x="1313738" y="57391"/>
                  </a:lnTo>
                  <a:lnTo>
                    <a:pt x="1309535" y="57391"/>
                  </a:lnTo>
                  <a:lnTo>
                    <a:pt x="1305344" y="57988"/>
                  </a:lnTo>
                  <a:lnTo>
                    <a:pt x="1295133" y="57988"/>
                  </a:lnTo>
                  <a:lnTo>
                    <a:pt x="1289735" y="57391"/>
                  </a:lnTo>
                  <a:lnTo>
                    <a:pt x="1284338" y="57391"/>
                  </a:lnTo>
                  <a:lnTo>
                    <a:pt x="1284338" y="61582"/>
                  </a:lnTo>
                  <a:lnTo>
                    <a:pt x="1292136" y="61582"/>
                  </a:lnTo>
                  <a:lnTo>
                    <a:pt x="1298143" y="63969"/>
                  </a:lnTo>
                  <a:lnTo>
                    <a:pt x="1298054" y="78320"/>
                  </a:lnTo>
                  <a:lnTo>
                    <a:pt x="1297533" y="86093"/>
                  </a:lnTo>
                  <a:lnTo>
                    <a:pt x="1296339" y="96253"/>
                  </a:lnTo>
                  <a:lnTo>
                    <a:pt x="1292136" y="134505"/>
                  </a:lnTo>
                  <a:lnTo>
                    <a:pt x="1290929" y="144665"/>
                  </a:lnTo>
                  <a:lnTo>
                    <a:pt x="1290332" y="149453"/>
                  </a:lnTo>
                  <a:lnTo>
                    <a:pt x="1277734" y="149453"/>
                  </a:lnTo>
                  <a:lnTo>
                    <a:pt x="1277734" y="153631"/>
                  </a:lnTo>
                  <a:lnTo>
                    <a:pt x="1283131" y="153631"/>
                  </a:lnTo>
                  <a:lnTo>
                    <a:pt x="1288529" y="153035"/>
                  </a:lnTo>
                  <a:lnTo>
                    <a:pt x="1299933" y="153035"/>
                  </a:lnTo>
                  <a:lnTo>
                    <a:pt x="1306537" y="153631"/>
                  </a:lnTo>
                  <a:lnTo>
                    <a:pt x="1313141" y="153631"/>
                  </a:lnTo>
                  <a:lnTo>
                    <a:pt x="1313141" y="153035"/>
                  </a:lnTo>
                  <a:lnTo>
                    <a:pt x="1313141" y="149453"/>
                  </a:lnTo>
                  <a:lnTo>
                    <a:pt x="1304137" y="149453"/>
                  </a:lnTo>
                  <a:lnTo>
                    <a:pt x="1300543" y="147066"/>
                  </a:lnTo>
                  <a:lnTo>
                    <a:pt x="1299337" y="144665"/>
                  </a:lnTo>
                  <a:lnTo>
                    <a:pt x="1299337" y="140487"/>
                  </a:lnTo>
                  <a:lnTo>
                    <a:pt x="1304137" y="79514"/>
                  </a:lnTo>
                  <a:lnTo>
                    <a:pt x="1337741" y="156032"/>
                  </a:lnTo>
                  <a:lnTo>
                    <a:pt x="1341348" y="156032"/>
                  </a:lnTo>
                  <a:lnTo>
                    <a:pt x="1353337" y="129730"/>
                  </a:lnTo>
                  <a:lnTo>
                    <a:pt x="1376756" y="78320"/>
                  </a:lnTo>
                  <a:lnTo>
                    <a:pt x="1380959" y="136296"/>
                  </a:lnTo>
                  <a:lnTo>
                    <a:pt x="1380959" y="149453"/>
                  </a:lnTo>
                  <a:lnTo>
                    <a:pt x="1368958" y="149453"/>
                  </a:lnTo>
                  <a:lnTo>
                    <a:pt x="1368958" y="153631"/>
                  </a:lnTo>
                  <a:lnTo>
                    <a:pt x="1376756" y="153631"/>
                  </a:lnTo>
                  <a:lnTo>
                    <a:pt x="1384554" y="153035"/>
                  </a:lnTo>
                  <a:lnTo>
                    <a:pt x="1398358" y="153035"/>
                  </a:lnTo>
                  <a:lnTo>
                    <a:pt x="1405559" y="153631"/>
                  </a:lnTo>
                  <a:lnTo>
                    <a:pt x="1412163" y="153631"/>
                  </a:lnTo>
                  <a:lnTo>
                    <a:pt x="1412163" y="153035"/>
                  </a:lnTo>
                  <a:lnTo>
                    <a:pt x="1412163" y="149453"/>
                  </a:lnTo>
                  <a:close/>
                </a:path>
                <a:path w="1981200" h="544829">
                  <a:moveTo>
                    <a:pt x="1478191" y="481812"/>
                  </a:moveTo>
                  <a:lnTo>
                    <a:pt x="1443316" y="441172"/>
                  </a:lnTo>
                  <a:lnTo>
                    <a:pt x="1440980" y="437578"/>
                  </a:lnTo>
                  <a:lnTo>
                    <a:pt x="1444599" y="435787"/>
                  </a:lnTo>
                  <a:lnTo>
                    <a:pt x="1448536" y="433844"/>
                  </a:lnTo>
                  <a:lnTo>
                    <a:pt x="1454632" y="428764"/>
                  </a:lnTo>
                  <a:lnTo>
                    <a:pt x="1458696" y="422109"/>
                  </a:lnTo>
                  <a:lnTo>
                    <a:pt x="1460182" y="413677"/>
                  </a:lnTo>
                  <a:lnTo>
                    <a:pt x="1457464" y="401523"/>
                  </a:lnTo>
                  <a:lnTo>
                    <a:pt x="1450200" y="394017"/>
                  </a:lnTo>
                  <a:lnTo>
                    <a:pt x="1449997" y="393941"/>
                  </a:lnTo>
                  <a:lnTo>
                    <a:pt x="1441577" y="390918"/>
                  </a:lnTo>
                  <a:lnTo>
                    <a:pt x="1441577" y="414274"/>
                  </a:lnTo>
                  <a:lnTo>
                    <a:pt x="1440141" y="424446"/>
                  </a:lnTo>
                  <a:lnTo>
                    <a:pt x="1435950" y="431076"/>
                  </a:lnTo>
                  <a:lnTo>
                    <a:pt x="1429169" y="434695"/>
                  </a:lnTo>
                  <a:lnTo>
                    <a:pt x="1419974" y="435787"/>
                  </a:lnTo>
                  <a:lnTo>
                    <a:pt x="1413370" y="435787"/>
                  </a:lnTo>
                  <a:lnTo>
                    <a:pt x="1413370" y="394538"/>
                  </a:lnTo>
                  <a:lnTo>
                    <a:pt x="1415173" y="394538"/>
                  </a:lnTo>
                  <a:lnTo>
                    <a:pt x="1416964" y="393941"/>
                  </a:lnTo>
                  <a:lnTo>
                    <a:pt x="1421168" y="393941"/>
                  </a:lnTo>
                  <a:lnTo>
                    <a:pt x="1429677" y="395439"/>
                  </a:lnTo>
                  <a:lnTo>
                    <a:pt x="1436103" y="399618"/>
                  </a:lnTo>
                  <a:lnTo>
                    <a:pt x="1440154" y="406044"/>
                  </a:lnTo>
                  <a:lnTo>
                    <a:pt x="1441577" y="414274"/>
                  </a:lnTo>
                  <a:lnTo>
                    <a:pt x="1441577" y="390918"/>
                  </a:lnTo>
                  <a:lnTo>
                    <a:pt x="1439672" y="390220"/>
                  </a:lnTo>
                  <a:lnTo>
                    <a:pt x="1434249" y="389763"/>
                  </a:lnTo>
                  <a:lnTo>
                    <a:pt x="1427175" y="389166"/>
                  </a:lnTo>
                  <a:lnTo>
                    <a:pt x="1419364" y="389166"/>
                  </a:lnTo>
                  <a:lnTo>
                    <a:pt x="1412773" y="389763"/>
                  </a:lnTo>
                  <a:lnTo>
                    <a:pt x="1395958" y="389763"/>
                  </a:lnTo>
                  <a:lnTo>
                    <a:pt x="1387563" y="389166"/>
                  </a:lnTo>
                  <a:lnTo>
                    <a:pt x="1383360" y="389166"/>
                  </a:lnTo>
                  <a:lnTo>
                    <a:pt x="1383360" y="393344"/>
                  </a:lnTo>
                  <a:lnTo>
                    <a:pt x="1389964" y="393344"/>
                  </a:lnTo>
                  <a:lnTo>
                    <a:pt x="1395361" y="393941"/>
                  </a:lnTo>
                  <a:lnTo>
                    <a:pt x="1395361" y="479425"/>
                  </a:lnTo>
                  <a:lnTo>
                    <a:pt x="1390561" y="481812"/>
                  </a:lnTo>
                  <a:lnTo>
                    <a:pt x="1383360" y="481812"/>
                  </a:lnTo>
                  <a:lnTo>
                    <a:pt x="1383360" y="486003"/>
                  </a:lnTo>
                  <a:lnTo>
                    <a:pt x="1389964" y="486003"/>
                  </a:lnTo>
                  <a:lnTo>
                    <a:pt x="1396568" y="485406"/>
                  </a:lnTo>
                  <a:lnTo>
                    <a:pt x="1410970" y="485406"/>
                  </a:lnTo>
                  <a:lnTo>
                    <a:pt x="1419364" y="486003"/>
                  </a:lnTo>
                  <a:lnTo>
                    <a:pt x="1427175" y="486003"/>
                  </a:lnTo>
                  <a:lnTo>
                    <a:pt x="1427175" y="485406"/>
                  </a:lnTo>
                  <a:lnTo>
                    <a:pt x="1427175" y="481812"/>
                  </a:lnTo>
                  <a:lnTo>
                    <a:pt x="1418170" y="481812"/>
                  </a:lnTo>
                  <a:lnTo>
                    <a:pt x="1413370" y="481215"/>
                  </a:lnTo>
                  <a:lnTo>
                    <a:pt x="1413370" y="441172"/>
                  </a:lnTo>
                  <a:lnTo>
                    <a:pt x="1422374" y="441172"/>
                  </a:lnTo>
                  <a:lnTo>
                    <a:pt x="1429156" y="452716"/>
                  </a:lnTo>
                  <a:lnTo>
                    <a:pt x="1436103" y="464032"/>
                  </a:lnTo>
                  <a:lnTo>
                    <a:pt x="1443380" y="475132"/>
                  </a:lnTo>
                  <a:lnTo>
                    <a:pt x="1451178" y="486003"/>
                  </a:lnTo>
                  <a:lnTo>
                    <a:pt x="1455381" y="486003"/>
                  </a:lnTo>
                  <a:lnTo>
                    <a:pt x="1460182" y="485406"/>
                  </a:lnTo>
                  <a:lnTo>
                    <a:pt x="1469186" y="485406"/>
                  </a:lnTo>
                  <a:lnTo>
                    <a:pt x="1473377" y="486003"/>
                  </a:lnTo>
                  <a:lnTo>
                    <a:pt x="1478191" y="486003"/>
                  </a:lnTo>
                  <a:lnTo>
                    <a:pt x="1478191" y="485406"/>
                  </a:lnTo>
                  <a:lnTo>
                    <a:pt x="1478191" y="481812"/>
                  </a:lnTo>
                  <a:close/>
                </a:path>
                <a:path w="1981200" h="544829">
                  <a:moveTo>
                    <a:pt x="1523199" y="297700"/>
                  </a:moveTo>
                  <a:lnTo>
                    <a:pt x="1519593" y="297103"/>
                  </a:lnTo>
                  <a:lnTo>
                    <a:pt x="1515783" y="306273"/>
                  </a:lnTo>
                  <a:lnTo>
                    <a:pt x="1510220" y="311302"/>
                  </a:lnTo>
                  <a:lnTo>
                    <a:pt x="1502295" y="313410"/>
                  </a:lnTo>
                  <a:lnTo>
                    <a:pt x="1491386" y="313842"/>
                  </a:lnTo>
                  <a:lnTo>
                    <a:pt x="1474584" y="313842"/>
                  </a:lnTo>
                  <a:lnTo>
                    <a:pt x="1474584" y="272592"/>
                  </a:lnTo>
                  <a:lnTo>
                    <a:pt x="1500390" y="272592"/>
                  </a:lnTo>
                  <a:lnTo>
                    <a:pt x="1500987" y="277977"/>
                  </a:lnTo>
                  <a:lnTo>
                    <a:pt x="1501597" y="286346"/>
                  </a:lnTo>
                  <a:lnTo>
                    <a:pt x="1505788" y="285153"/>
                  </a:lnTo>
                  <a:lnTo>
                    <a:pt x="1505788" y="272592"/>
                  </a:lnTo>
                  <a:lnTo>
                    <a:pt x="1505788" y="265417"/>
                  </a:lnTo>
                  <a:lnTo>
                    <a:pt x="1505788" y="253466"/>
                  </a:lnTo>
                  <a:lnTo>
                    <a:pt x="1501597" y="253466"/>
                  </a:lnTo>
                  <a:lnTo>
                    <a:pt x="1500987" y="260642"/>
                  </a:lnTo>
                  <a:lnTo>
                    <a:pt x="1499184" y="265417"/>
                  </a:lnTo>
                  <a:lnTo>
                    <a:pt x="1474584" y="265417"/>
                  </a:lnTo>
                  <a:lnTo>
                    <a:pt x="1474584" y="229552"/>
                  </a:lnTo>
                  <a:lnTo>
                    <a:pt x="1508188" y="229552"/>
                  </a:lnTo>
                  <a:lnTo>
                    <a:pt x="1509991" y="236728"/>
                  </a:lnTo>
                  <a:lnTo>
                    <a:pt x="1510588" y="245694"/>
                  </a:lnTo>
                  <a:lnTo>
                    <a:pt x="1514792" y="244500"/>
                  </a:lnTo>
                  <a:lnTo>
                    <a:pt x="1514195" y="238518"/>
                  </a:lnTo>
                  <a:lnTo>
                    <a:pt x="1514195" y="229552"/>
                  </a:lnTo>
                  <a:lnTo>
                    <a:pt x="1514195" y="223570"/>
                  </a:lnTo>
                  <a:lnTo>
                    <a:pt x="1514195" y="222973"/>
                  </a:lnTo>
                  <a:lnTo>
                    <a:pt x="1506550" y="223075"/>
                  </a:lnTo>
                  <a:lnTo>
                    <a:pt x="1488109" y="223481"/>
                  </a:lnTo>
                  <a:lnTo>
                    <a:pt x="1478788" y="223570"/>
                  </a:lnTo>
                  <a:lnTo>
                    <a:pt x="1469809" y="223481"/>
                  </a:lnTo>
                  <a:lnTo>
                    <a:pt x="1451864" y="223075"/>
                  </a:lnTo>
                  <a:lnTo>
                    <a:pt x="1444574" y="222973"/>
                  </a:lnTo>
                  <a:lnTo>
                    <a:pt x="1444574" y="227164"/>
                  </a:lnTo>
                  <a:lnTo>
                    <a:pt x="1451178" y="227164"/>
                  </a:lnTo>
                  <a:lnTo>
                    <a:pt x="1456575" y="228358"/>
                  </a:lnTo>
                  <a:lnTo>
                    <a:pt x="1456575" y="315036"/>
                  </a:lnTo>
                  <a:lnTo>
                    <a:pt x="1451178" y="315633"/>
                  </a:lnTo>
                  <a:lnTo>
                    <a:pt x="1444574" y="315633"/>
                  </a:lnTo>
                  <a:lnTo>
                    <a:pt x="1444574" y="319824"/>
                  </a:lnTo>
                  <a:lnTo>
                    <a:pt x="1471244" y="319316"/>
                  </a:lnTo>
                  <a:lnTo>
                    <a:pt x="1481188" y="319227"/>
                  </a:lnTo>
                  <a:lnTo>
                    <a:pt x="1491132" y="319316"/>
                  </a:lnTo>
                  <a:lnTo>
                    <a:pt x="1518399" y="319824"/>
                  </a:lnTo>
                  <a:lnTo>
                    <a:pt x="1518500" y="319227"/>
                  </a:lnTo>
                  <a:lnTo>
                    <a:pt x="1519389" y="313842"/>
                  </a:lnTo>
                  <a:lnTo>
                    <a:pt x="1519593" y="312648"/>
                  </a:lnTo>
                  <a:lnTo>
                    <a:pt x="1521396" y="304876"/>
                  </a:lnTo>
                  <a:lnTo>
                    <a:pt x="1523199" y="297700"/>
                  </a:lnTo>
                  <a:close/>
                </a:path>
                <a:path w="1981200" h="544829">
                  <a:moveTo>
                    <a:pt x="1590421" y="389166"/>
                  </a:moveTo>
                  <a:lnTo>
                    <a:pt x="1583817" y="389166"/>
                  </a:lnTo>
                  <a:lnTo>
                    <a:pt x="1575409" y="389763"/>
                  </a:lnTo>
                  <a:lnTo>
                    <a:pt x="1561604" y="389763"/>
                  </a:lnTo>
                  <a:lnTo>
                    <a:pt x="1553210" y="389166"/>
                  </a:lnTo>
                  <a:lnTo>
                    <a:pt x="1547799" y="389166"/>
                  </a:lnTo>
                  <a:lnTo>
                    <a:pt x="1547799" y="393344"/>
                  </a:lnTo>
                  <a:lnTo>
                    <a:pt x="1555000" y="393344"/>
                  </a:lnTo>
                  <a:lnTo>
                    <a:pt x="1560410" y="393941"/>
                  </a:lnTo>
                  <a:lnTo>
                    <a:pt x="1560410" y="480618"/>
                  </a:lnTo>
                  <a:lnTo>
                    <a:pt x="1555000" y="481812"/>
                  </a:lnTo>
                  <a:lnTo>
                    <a:pt x="1547799" y="481812"/>
                  </a:lnTo>
                  <a:lnTo>
                    <a:pt x="1547799" y="486003"/>
                  </a:lnTo>
                  <a:lnTo>
                    <a:pt x="1553210" y="486003"/>
                  </a:lnTo>
                  <a:lnTo>
                    <a:pt x="1561604" y="485406"/>
                  </a:lnTo>
                  <a:lnTo>
                    <a:pt x="1575409" y="485406"/>
                  </a:lnTo>
                  <a:lnTo>
                    <a:pt x="1583817" y="486003"/>
                  </a:lnTo>
                  <a:lnTo>
                    <a:pt x="1590421" y="486003"/>
                  </a:lnTo>
                  <a:lnTo>
                    <a:pt x="1590421" y="485406"/>
                  </a:lnTo>
                  <a:lnTo>
                    <a:pt x="1590421" y="481812"/>
                  </a:lnTo>
                  <a:lnTo>
                    <a:pt x="1583207" y="481812"/>
                  </a:lnTo>
                  <a:lnTo>
                    <a:pt x="1578406" y="480618"/>
                  </a:lnTo>
                  <a:lnTo>
                    <a:pt x="1578406" y="393941"/>
                  </a:lnTo>
                  <a:lnTo>
                    <a:pt x="1583207" y="393344"/>
                  </a:lnTo>
                  <a:lnTo>
                    <a:pt x="1590421" y="393344"/>
                  </a:lnTo>
                  <a:lnTo>
                    <a:pt x="1590421" y="389763"/>
                  </a:lnTo>
                  <a:lnTo>
                    <a:pt x="1590421" y="389166"/>
                  </a:lnTo>
                  <a:close/>
                </a:path>
                <a:path w="1981200" h="544829">
                  <a:moveTo>
                    <a:pt x="1590421" y="102819"/>
                  </a:moveTo>
                  <a:lnTo>
                    <a:pt x="1586204" y="82994"/>
                  </a:lnTo>
                  <a:lnTo>
                    <a:pt x="1574736" y="67932"/>
                  </a:lnTo>
                  <a:lnTo>
                    <a:pt x="1570609" y="65608"/>
                  </a:lnTo>
                  <a:lnTo>
                    <a:pt x="1570609" y="105816"/>
                  </a:lnTo>
                  <a:lnTo>
                    <a:pt x="1569440" y="121297"/>
                  </a:lnTo>
                  <a:lnTo>
                    <a:pt x="1564906" y="135559"/>
                  </a:lnTo>
                  <a:lnTo>
                    <a:pt x="1555419" y="145999"/>
                  </a:lnTo>
                  <a:lnTo>
                    <a:pt x="1539405" y="150050"/>
                  </a:lnTo>
                  <a:lnTo>
                    <a:pt x="1524431" y="145935"/>
                  </a:lnTo>
                  <a:lnTo>
                    <a:pt x="1513738" y="135026"/>
                  </a:lnTo>
                  <a:lnTo>
                    <a:pt x="1507324" y="119532"/>
                  </a:lnTo>
                  <a:lnTo>
                    <a:pt x="1505191" y="101625"/>
                  </a:lnTo>
                  <a:lnTo>
                    <a:pt x="1506702" y="87553"/>
                  </a:lnTo>
                  <a:lnTo>
                    <a:pt x="1511871" y="74650"/>
                  </a:lnTo>
                  <a:lnTo>
                    <a:pt x="1521650" y="65227"/>
                  </a:lnTo>
                  <a:lnTo>
                    <a:pt x="1537004" y="61582"/>
                  </a:lnTo>
                  <a:lnTo>
                    <a:pt x="1551876" y="65709"/>
                  </a:lnTo>
                  <a:lnTo>
                    <a:pt x="1562354" y="76301"/>
                  </a:lnTo>
                  <a:lnTo>
                    <a:pt x="1568564" y="90576"/>
                  </a:lnTo>
                  <a:lnTo>
                    <a:pt x="1570609" y="105816"/>
                  </a:lnTo>
                  <a:lnTo>
                    <a:pt x="1570609" y="65608"/>
                  </a:lnTo>
                  <a:lnTo>
                    <a:pt x="1563471" y="61582"/>
                  </a:lnTo>
                  <a:lnTo>
                    <a:pt x="1557756" y="58356"/>
                  </a:lnTo>
                  <a:lnTo>
                    <a:pt x="1537004" y="55003"/>
                  </a:lnTo>
                  <a:lnTo>
                    <a:pt x="1516875" y="59004"/>
                  </a:lnTo>
                  <a:lnTo>
                    <a:pt x="1500695" y="69951"/>
                  </a:lnTo>
                  <a:lnTo>
                    <a:pt x="1489913" y="86271"/>
                  </a:lnTo>
                  <a:lnTo>
                    <a:pt x="1485988" y="106413"/>
                  </a:lnTo>
                  <a:lnTo>
                    <a:pt x="1489913" y="126517"/>
                  </a:lnTo>
                  <a:lnTo>
                    <a:pt x="1500771" y="142201"/>
                  </a:lnTo>
                  <a:lnTo>
                    <a:pt x="1517129" y="152400"/>
                  </a:lnTo>
                  <a:lnTo>
                    <a:pt x="1537601" y="156032"/>
                  </a:lnTo>
                  <a:lnTo>
                    <a:pt x="1558518" y="152171"/>
                  </a:lnTo>
                  <a:lnTo>
                    <a:pt x="1561782" y="150050"/>
                  </a:lnTo>
                  <a:lnTo>
                    <a:pt x="1575257" y="141312"/>
                  </a:lnTo>
                  <a:lnTo>
                    <a:pt x="1586382" y="124498"/>
                  </a:lnTo>
                  <a:lnTo>
                    <a:pt x="1590421" y="102819"/>
                  </a:lnTo>
                  <a:close/>
                </a:path>
                <a:path w="1981200" h="544829">
                  <a:moveTo>
                    <a:pt x="1697837" y="279171"/>
                  </a:moveTo>
                  <a:lnTo>
                    <a:pt x="1691246" y="279768"/>
                  </a:lnTo>
                  <a:lnTo>
                    <a:pt x="1664830" y="279768"/>
                  </a:lnTo>
                  <a:lnTo>
                    <a:pt x="1658226" y="279171"/>
                  </a:lnTo>
                  <a:lnTo>
                    <a:pt x="1658226" y="283349"/>
                  </a:lnTo>
                  <a:lnTo>
                    <a:pt x="1661833" y="315633"/>
                  </a:lnTo>
                  <a:lnTo>
                    <a:pt x="1655229" y="315633"/>
                  </a:lnTo>
                  <a:lnTo>
                    <a:pt x="1638185" y="311454"/>
                  </a:lnTo>
                  <a:lnTo>
                    <a:pt x="1626425" y="300545"/>
                  </a:lnTo>
                  <a:lnTo>
                    <a:pt x="1619618" y="285369"/>
                  </a:lnTo>
                  <a:lnTo>
                    <a:pt x="1617421" y="268414"/>
                  </a:lnTo>
                  <a:lnTo>
                    <a:pt x="1619770" y="252387"/>
                  </a:lnTo>
                  <a:lnTo>
                    <a:pt x="1626793" y="239268"/>
                  </a:lnTo>
                  <a:lnTo>
                    <a:pt x="1638439" y="230416"/>
                  </a:lnTo>
                  <a:lnTo>
                    <a:pt x="1654632" y="227164"/>
                  </a:lnTo>
                  <a:lnTo>
                    <a:pt x="1665935" y="228371"/>
                  </a:lnTo>
                  <a:lnTo>
                    <a:pt x="1675333" y="232321"/>
                  </a:lnTo>
                  <a:lnTo>
                    <a:pt x="1682483" y="239522"/>
                  </a:lnTo>
                  <a:lnTo>
                    <a:pt x="1687042" y="250482"/>
                  </a:lnTo>
                  <a:lnTo>
                    <a:pt x="1691246" y="249885"/>
                  </a:lnTo>
                  <a:lnTo>
                    <a:pt x="1689442" y="242112"/>
                  </a:lnTo>
                  <a:lnTo>
                    <a:pt x="1689442" y="227164"/>
                  </a:lnTo>
                  <a:lnTo>
                    <a:pt x="1689442" y="226568"/>
                  </a:lnTo>
                  <a:lnTo>
                    <a:pt x="1684045" y="225971"/>
                  </a:lnTo>
                  <a:lnTo>
                    <a:pt x="1679232" y="224777"/>
                  </a:lnTo>
                  <a:lnTo>
                    <a:pt x="1668437" y="222377"/>
                  </a:lnTo>
                  <a:lnTo>
                    <a:pt x="1662430" y="221183"/>
                  </a:lnTo>
                  <a:lnTo>
                    <a:pt x="1653425" y="221183"/>
                  </a:lnTo>
                  <a:lnTo>
                    <a:pt x="1633156" y="224307"/>
                  </a:lnTo>
                  <a:lnTo>
                    <a:pt x="1615465" y="233591"/>
                  </a:lnTo>
                  <a:lnTo>
                    <a:pt x="1602955" y="248932"/>
                  </a:lnTo>
                  <a:lnTo>
                    <a:pt x="1598218" y="270205"/>
                  </a:lnTo>
                  <a:lnTo>
                    <a:pt x="1602359" y="292112"/>
                  </a:lnTo>
                  <a:lnTo>
                    <a:pt x="1613827" y="308241"/>
                  </a:lnTo>
                  <a:lnTo>
                    <a:pt x="1631137" y="318198"/>
                  </a:lnTo>
                  <a:lnTo>
                    <a:pt x="1652828" y="321614"/>
                  </a:lnTo>
                  <a:lnTo>
                    <a:pt x="1663217" y="321183"/>
                  </a:lnTo>
                  <a:lnTo>
                    <a:pt x="1672932" y="319963"/>
                  </a:lnTo>
                  <a:lnTo>
                    <a:pt x="1682203" y="318084"/>
                  </a:lnTo>
                  <a:lnTo>
                    <a:pt x="1691246" y="315633"/>
                  </a:lnTo>
                  <a:lnTo>
                    <a:pt x="1691246" y="313245"/>
                  </a:lnTo>
                  <a:lnTo>
                    <a:pt x="1688236" y="311454"/>
                  </a:lnTo>
                  <a:lnTo>
                    <a:pt x="1688236" y="285750"/>
                  </a:lnTo>
                  <a:lnTo>
                    <a:pt x="1690636" y="283349"/>
                  </a:lnTo>
                  <a:lnTo>
                    <a:pt x="1697837" y="283349"/>
                  </a:lnTo>
                  <a:lnTo>
                    <a:pt x="1697837" y="279768"/>
                  </a:lnTo>
                  <a:lnTo>
                    <a:pt x="1697837" y="279171"/>
                  </a:lnTo>
                  <a:close/>
                </a:path>
                <a:path w="1981200" h="544829">
                  <a:moveTo>
                    <a:pt x="1753654" y="417258"/>
                  </a:moveTo>
                  <a:lnTo>
                    <a:pt x="1752460" y="409486"/>
                  </a:lnTo>
                  <a:lnTo>
                    <a:pt x="1751863" y="401713"/>
                  </a:lnTo>
                  <a:lnTo>
                    <a:pt x="1752460" y="393941"/>
                  </a:lnTo>
                  <a:lnTo>
                    <a:pt x="1749526" y="393344"/>
                  </a:lnTo>
                  <a:lnTo>
                    <a:pt x="1743722" y="392163"/>
                  </a:lnTo>
                  <a:lnTo>
                    <a:pt x="1736178" y="389978"/>
                  </a:lnTo>
                  <a:lnTo>
                    <a:pt x="1728063" y="388150"/>
                  </a:lnTo>
                  <a:lnTo>
                    <a:pt x="1680133" y="400151"/>
                  </a:lnTo>
                  <a:lnTo>
                    <a:pt x="1664233" y="435787"/>
                  </a:lnTo>
                  <a:lnTo>
                    <a:pt x="1668284" y="458800"/>
                  </a:lnTo>
                  <a:lnTo>
                    <a:pt x="1679536" y="475018"/>
                  </a:lnTo>
                  <a:lnTo>
                    <a:pt x="1696643" y="484632"/>
                  </a:lnTo>
                  <a:lnTo>
                    <a:pt x="1718246" y="487794"/>
                  </a:lnTo>
                  <a:lnTo>
                    <a:pt x="1727695" y="487286"/>
                  </a:lnTo>
                  <a:lnTo>
                    <a:pt x="1736178" y="485927"/>
                  </a:lnTo>
                  <a:lnTo>
                    <a:pt x="1743646" y="484009"/>
                  </a:lnTo>
                  <a:lnTo>
                    <a:pt x="1750060" y="481812"/>
                  </a:lnTo>
                  <a:lnTo>
                    <a:pt x="1750656" y="474052"/>
                  </a:lnTo>
                  <a:lnTo>
                    <a:pt x="1751863" y="466877"/>
                  </a:lnTo>
                  <a:lnTo>
                    <a:pt x="1753654" y="459105"/>
                  </a:lnTo>
                  <a:lnTo>
                    <a:pt x="1750060" y="458508"/>
                  </a:lnTo>
                  <a:lnTo>
                    <a:pt x="1745894" y="467944"/>
                  </a:lnTo>
                  <a:lnTo>
                    <a:pt x="1739709" y="475322"/>
                  </a:lnTo>
                  <a:lnTo>
                    <a:pt x="1731492" y="480110"/>
                  </a:lnTo>
                  <a:lnTo>
                    <a:pt x="1721243" y="481812"/>
                  </a:lnTo>
                  <a:lnTo>
                    <a:pt x="1704454" y="477812"/>
                  </a:lnTo>
                  <a:lnTo>
                    <a:pt x="1692668" y="467245"/>
                  </a:lnTo>
                  <a:lnTo>
                    <a:pt x="1685721" y="452310"/>
                  </a:lnTo>
                  <a:lnTo>
                    <a:pt x="1683435" y="435190"/>
                  </a:lnTo>
                  <a:lnTo>
                    <a:pt x="1685671" y="418566"/>
                  </a:lnTo>
                  <a:lnTo>
                    <a:pt x="1692287" y="405307"/>
                  </a:lnTo>
                  <a:lnTo>
                    <a:pt x="1703184" y="396519"/>
                  </a:lnTo>
                  <a:lnTo>
                    <a:pt x="1718246" y="393344"/>
                  </a:lnTo>
                  <a:lnTo>
                    <a:pt x="1731137" y="395236"/>
                  </a:lnTo>
                  <a:lnTo>
                    <a:pt x="1739925" y="400443"/>
                  </a:lnTo>
                  <a:lnTo>
                    <a:pt x="1745678" y="408228"/>
                  </a:lnTo>
                  <a:lnTo>
                    <a:pt x="1749450" y="417855"/>
                  </a:lnTo>
                  <a:lnTo>
                    <a:pt x="1753654" y="417258"/>
                  </a:lnTo>
                  <a:close/>
                </a:path>
                <a:path w="1981200" h="544829">
                  <a:moveTo>
                    <a:pt x="1847888" y="297700"/>
                  </a:moveTo>
                  <a:lnTo>
                    <a:pt x="1844281" y="297103"/>
                  </a:lnTo>
                  <a:lnTo>
                    <a:pt x="1840471" y="306273"/>
                  </a:lnTo>
                  <a:lnTo>
                    <a:pt x="1834908" y="311302"/>
                  </a:lnTo>
                  <a:lnTo>
                    <a:pt x="1826983" y="313410"/>
                  </a:lnTo>
                  <a:lnTo>
                    <a:pt x="1816074" y="313842"/>
                  </a:lnTo>
                  <a:lnTo>
                    <a:pt x="1799272" y="313842"/>
                  </a:lnTo>
                  <a:lnTo>
                    <a:pt x="1799272" y="272592"/>
                  </a:lnTo>
                  <a:lnTo>
                    <a:pt x="1825078" y="272592"/>
                  </a:lnTo>
                  <a:lnTo>
                    <a:pt x="1825675" y="277977"/>
                  </a:lnTo>
                  <a:lnTo>
                    <a:pt x="1826272" y="286346"/>
                  </a:lnTo>
                  <a:lnTo>
                    <a:pt x="1830476" y="285153"/>
                  </a:lnTo>
                  <a:lnTo>
                    <a:pt x="1830476" y="272592"/>
                  </a:lnTo>
                  <a:lnTo>
                    <a:pt x="1830476" y="265417"/>
                  </a:lnTo>
                  <a:lnTo>
                    <a:pt x="1830476" y="253466"/>
                  </a:lnTo>
                  <a:lnTo>
                    <a:pt x="1826272" y="253466"/>
                  </a:lnTo>
                  <a:lnTo>
                    <a:pt x="1825675" y="260642"/>
                  </a:lnTo>
                  <a:lnTo>
                    <a:pt x="1823872" y="265417"/>
                  </a:lnTo>
                  <a:lnTo>
                    <a:pt x="1799272" y="265417"/>
                  </a:lnTo>
                  <a:lnTo>
                    <a:pt x="1799272" y="229552"/>
                  </a:lnTo>
                  <a:lnTo>
                    <a:pt x="1832876" y="229552"/>
                  </a:lnTo>
                  <a:lnTo>
                    <a:pt x="1834680" y="236728"/>
                  </a:lnTo>
                  <a:lnTo>
                    <a:pt x="1835277" y="245694"/>
                  </a:lnTo>
                  <a:lnTo>
                    <a:pt x="1839480" y="244500"/>
                  </a:lnTo>
                  <a:lnTo>
                    <a:pt x="1838883" y="238518"/>
                  </a:lnTo>
                  <a:lnTo>
                    <a:pt x="1838883" y="229552"/>
                  </a:lnTo>
                  <a:lnTo>
                    <a:pt x="1838883" y="223570"/>
                  </a:lnTo>
                  <a:lnTo>
                    <a:pt x="1838883" y="222973"/>
                  </a:lnTo>
                  <a:lnTo>
                    <a:pt x="1831238" y="223075"/>
                  </a:lnTo>
                  <a:lnTo>
                    <a:pt x="1812798" y="223481"/>
                  </a:lnTo>
                  <a:lnTo>
                    <a:pt x="1803476" y="223570"/>
                  </a:lnTo>
                  <a:lnTo>
                    <a:pt x="1794497" y="223481"/>
                  </a:lnTo>
                  <a:lnTo>
                    <a:pt x="1776552" y="223075"/>
                  </a:lnTo>
                  <a:lnTo>
                    <a:pt x="1769262" y="222973"/>
                  </a:lnTo>
                  <a:lnTo>
                    <a:pt x="1769262" y="227164"/>
                  </a:lnTo>
                  <a:lnTo>
                    <a:pt x="1775866" y="227164"/>
                  </a:lnTo>
                  <a:lnTo>
                    <a:pt x="1781263" y="228358"/>
                  </a:lnTo>
                  <a:lnTo>
                    <a:pt x="1781263" y="315036"/>
                  </a:lnTo>
                  <a:lnTo>
                    <a:pt x="1775866" y="315633"/>
                  </a:lnTo>
                  <a:lnTo>
                    <a:pt x="1769262" y="315633"/>
                  </a:lnTo>
                  <a:lnTo>
                    <a:pt x="1769262" y="319824"/>
                  </a:lnTo>
                  <a:lnTo>
                    <a:pt x="1795932" y="319316"/>
                  </a:lnTo>
                  <a:lnTo>
                    <a:pt x="1805876" y="319227"/>
                  </a:lnTo>
                  <a:lnTo>
                    <a:pt x="1815820" y="319316"/>
                  </a:lnTo>
                  <a:lnTo>
                    <a:pt x="1843087" y="319824"/>
                  </a:lnTo>
                  <a:lnTo>
                    <a:pt x="1843227" y="319227"/>
                  </a:lnTo>
                  <a:lnTo>
                    <a:pt x="1844586" y="313842"/>
                  </a:lnTo>
                  <a:lnTo>
                    <a:pt x="1844878" y="312648"/>
                  </a:lnTo>
                  <a:lnTo>
                    <a:pt x="1846084" y="304876"/>
                  </a:lnTo>
                  <a:lnTo>
                    <a:pt x="1847888" y="297700"/>
                  </a:lnTo>
                  <a:close/>
                </a:path>
                <a:path w="1981200" h="544829">
                  <a:moveTo>
                    <a:pt x="1922907" y="385572"/>
                  </a:moveTo>
                  <a:lnTo>
                    <a:pt x="1919300" y="384975"/>
                  </a:lnTo>
                  <a:lnTo>
                    <a:pt x="1919300" y="389166"/>
                  </a:lnTo>
                  <a:lnTo>
                    <a:pt x="1833473" y="389166"/>
                  </a:lnTo>
                  <a:lnTo>
                    <a:pt x="1832279" y="384975"/>
                  </a:lnTo>
                  <a:lnTo>
                    <a:pt x="1828673" y="384975"/>
                  </a:lnTo>
                  <a:lnTo>
                    <a:pt x="1828673" y="393344"/>
                  </a:lnTo>
                  <a:lnTo>
                    <a:pt x="1828177" y="396341"/>
                  </a:lnTo>
                  <a:lnTo>
                    <a:pt x="1827479" y="401116"/>
                  </a:lnTo>
                  <a:lnTo>
                    <a:pt x="1826971" y="404101"/>
                  </a:lnTo>
                  <a:lnTo>
                    <a:pt x="1826272" y="408889"/>
                  </a:lnTo>
                  <a:lnTo>
                    <a:pt x="1830476" y="408889"/>
                  </a:lnTo>
                  <a:lnTo>
                    <a:pt x="1832279" y="398729"/>
                  </a:lnTo>
                  <a:lnTo>
                    <a:pt x="1832876" y="396341"/>
                  </a:lnTo>
                  <a:lnTo>
                    <a:pt x="1865884" y="396341"/>
                  </a:lnTo>
                  <a:lnTo>
                    <a:pt x="1865884" y="480618"/>
                  </a:lnTo>
                  <a:lnTo>
                    <a:pt x="1862289" y="481812"/>
                  </a:lnTo>
                  <a:lnTo>
                    <a:pt x="1852079" y="481812"/>
                  </a:lnTo>
                  <a:lnTo>
                    <a:pt x="1852079" y="486003"/>
                  </a:lnTo>
                  <a:lnTo>
                    <a:pt x="1857489" y="486003"/>
                  </a:lnTo>
                  <a:lnTo>
                    <a:pt x="1867090" y="485406"/>
                  </a:lnTo>
                  <a:lnTo>
                    <a:pt x="1882686" y="485406"/>
                  </a:lnTo>
                  <a:lnTo>
                    <a:pt x="1892896" y="486003"/>
                  </a:lnTo>
                  <a:lnTo>
                    <a:pt x="1898294" y="486003"/>
                  </a:lnTo>
                  <a:lnTo>
                    <a:pt x="1898294" y="485406"/>
                  </a:lnTo>
                  <a:lnTo>
                    <a:pt x="1898294" y="481812"/>
                  </a:lnTo>
                  <a:lnTo>
                    <a:pt x="1888693" y="481812"/>
                  </a:lnTo>
                  <a:lnTo>
                    <a:pt x="1883892" y="480021"/>
                  </a:lnTo>
                  <a:lnTo>
                    <a:pt x="1883892" y="396341"/>
                  </a:lnTo>
                  <a:lnTo>
                    <a:pt x="1915706" y="396341"/>
                  </a:lnTo>
                  <a:lnTo>
                    <a:pt x="1916899" y="404101"/>
                  </a:lnTo>
                  <a:lnTo>
                    <a:pt x="1916899" y="409486"/>
                  </a:lnTo>
                  <a:lnTo>
                    <a:pt x="1921103" y="407695"/>
                  </a:lnTo>
                  <a:lnTo>
                    <a:pt x="1921192" y="396341"/>
                  </a:lnTo>
                  <a:lnTo>
                    <a:pt x="1921611" y="393344"/>
                  </a:lnTo>
                  <a:lnTo>
                    <a:pt x="1922297" y="389166"/>
                  </a:lnTo>
                  <a:lnTo>
                    <a:pt x="1922907" y="385572"/>
                  </a:lnTo>
                  <a:close/>
                </a:path>
                <a:path w="1981200" h="544829">
                  <a:moveTo>
                    <a:pt x="1981123" y="292925"/>
                  </a:moveTo>
                  <a:lnTo>
                    <a:pt x="1974557" y="274320"/>
                  </a:lnTo>
                  <a:lnTo>
                    <a:pt x="1960118" y="264299"/>
                  </a:lnTo>
                  <a:lnTo>
                    <a:pt x="1945665" y="256184"/>
                  </a:lnTo>
                  <a:lnTo>
                    <a:pt x="1939112" y="243306"/>
                  </a:lnTo>
                  <a:lnTo>
                    <a:pt x="1939112" y="232549"/>
                  </a:lnTo>
                  <a:lnTo>
                    <a:pt x="1945106" y="225971"/>
                  </a:lnTo>
                  <a:lnTo>
                    <a:pt x="1966112" y="225971"/>
                  </a:lnTo>
                  <a:lnTo>
                    <a:pt x="1971509" y="234937"/>
                  </a:lnTo>
                  <a:lnTo>
                    <a:pt x="1972716" y="243903"/>
                  </a:lnTo>
                  <a:lnTo>
                    <a:pt x="1976920" y="243306"/>
                  </a:lnTo>
                  <a:lnTo>
                    <a:pt x="1975713" y="236131"/>
                  </a:lnTo>
                  <a:lnTo>
                    <a:pt x="1975116" y="229552"/>
                  </a:lnTo>
                  <a:lnTo>
                    <a:pt x="1975116" y="225971"/>
                  </a:lnTo>
                  <a:lnTo>
                    <a:pt x="1975116" y="222973"/>
                  </a:lnTo>
                  <a:lnTo>
                    <a:pt x="1970913" y="222973"/>
                  </a:lnTo>
                  <a:lnTo>
                    <a:pt x="1958911" y="221183"/>
                  </a:lnTo>
                  <a:lnTo>
                    <a:pt x="1955317" y="221183"/>
                  </a:lnTo>
                  <a:lnTo>
                    <a:pt x="1942934" y="223151"/>
                  </a:lnTo>
                  <a:lnTo>
                    <a:pt x="1933257" y="228803"/>
                  </a:lnTo>
                  <a:lnTo>
                    <a:pt x="1926958" y="237832"/>
                  </a:lnTo>
                  <a:lnTo>
                    <a:pt x="1924697" y="249885"/>
                  </a:lnTo>
                  <a:lnTo>
                    <a:pt x="1931085" y="268401"/>
                  </a:lnTo>
                  <a:lnTo>
                    <a:pt x="1945106" y="278345"/>
                  </a:lnTo>
                  <a:lnTo>
                    <a:pt x="1959140" y="286613"/>
                  </a:lnTo>
                  <a:lnTo>
                    <a:pt x="1965515" y="300088"/>
                  </a:lnTo>
                  <a:lnTo>
                    <a:pt x="1965515" y="309651"/>
                  </a:lnTo>
                  <a:lnTo>
                    <a:pt x="1957717" y="315633"/>
                  </a:lnTo>
                  <a:lnTo>
                    <a:pt x="1948103" y="315633"/>
                  </a:lnTo>
                  <a:lnTo>
                    <a:pt x="1939417" y="313855"/>
                  </a:lnTo>
                  <a:lnTo>
                    <a:pt x="1933028" y="309054"/>
                  </a:lnTo>
                  <a:lnTo>
                    <a:pt x="1928787" y="302018"/>
                  </a:lnTo>
                  <a:lnTo>
                    <a:pt x="1926501" y="293522"/>
                  </a:lnTo>
                  <a:lnTo>
                    <a:pt x="1922907" y="294716"/>
                  </a:lnTo>
                  <a:lnTo>
                    <a:pt x="1923503" y="301891"/>
                  </a:lnTo>
                  <a:lnTo>
                    <a:pt x="1924697" y="308457"/>
                  </a:lnTo>
                  <a:lnTo>
                    <a:pt x="1925307" y="315633"/>
                  </a:lnTo>
                  <a:lnTo>
                    <a:pt x="1931911" y="319227"/>
                  </a:lnTo>
                  <a:lnTo>
                    <a:pt x="1939709" y="321614"/>
                  </a:lnTo>
                  <a:lnTo>
                    <a:pt x="1947506" y="321614"/>
                  </a:lnTo>
                  <a:lnTo>
                    <a:pt x="1960105" y="319824"/>
                  </a:lnTo>
                  <a:lnTo>
                    <a:pt x="1968449" y="315633"/>
                  </a:lnTo>
                  <a:lnTo>
                    <a:pt x="1970836" y="314439"/>
                  </a:lnTo>
                  <a:lnTo>
                    <a:pt x="1978317" y="305473"/>
                  </a:lnTo>
                  <a:lnTo>
                    <a:pt x="1981123" y="292925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34500" y="6019800"/>
              <a:ext cx="1158239" cy="647687"/>
            </a:xfrm>
            <a:prstGeom prst="rect">
              <a:avLst/>
            </a:prstGeom>
          </p:spPr>
        </p:pic>
        <p:pic>
          <p:nvPicPr>
            <p:cNvPr id="7" name="object 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84180" y="5987796"/>
              <a:ext cx="1158240" cy="67054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07174" y="1275295"/>
            <a:ext cx="5068588" cy="25058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5"/>
              </a:spcBef>
            </a:pPr>
            <a:r>
              <a:rPr lang="en-US" sz="1800" b="1" dirty="0">
                <a:solidFill>
                  <a:srgbClr val="1F3863"/>
                </a:solidFill>
                <a:latin typeface="Arial"/>
                <a:cs typeface="Arial"/>
              </a:rPr>
              <a:t>Essay</a:t>
            </a:r>
            <a:r>
              <a:rPr lang="en-US" sz="1800" b="1" spc="-2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b="1" spc="-10" dirty="0">
                <a:solidFill>
                  <a:srgbClr val="1F3863"/>
                </a:solidFill>
                <a:latin typeface="Arial"/>
                <a:cs typeface="Arial"/>
              </a:rPr>
              <a:t>1: </a:t>
            </a:r>
            <a:r>
              <a:rPr lang="en-US" sz="1800" dirty="0">
                <a:solidFill>
                  <a:srgbClr val="1F3863"/>
                </a:solidFill>
                <a:latin typeface="Arial"/>
                <a:cs typeface="Arial"/>
              </a:rPr>
              <a:t>–</a:t>
            </a:r>
            <a:r>
              <a:rPr lang="en-US" sz="1800" spc="-6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b="1" dirty="0">
                <a:solidFill>
                  <a:srgbClr val="1F3863"/>
                </a:solidFill>
                <a:latin typeface="Arial"/>
                <a:cs typeface="Arial"/>
              </a:rPr>
              <a:t>up</a:t>
            </a:r>
            <a:r>
              <a:rPr lang="en-US" sz="1800" b="1" spc="-6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b="1" dirty="0">
                <a:solidFill>
                  <a:srgbClr val="1F3863"/>
                </a:solidFill>
                <a:latin typeface="Arial"/>
                <a:cs typeface="Arial"/>
              </a:rPr>
              <a:t>to</a:t>
            </a:r>
            <a:r>
              <a:rPr lang="en-US" sz="1800" b="1" spc="-5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b="1" spc="-50" dirty="0">
                <a:solidFill>
                  <a:srgbClr val="1F3863"/>
                </a:solidFill>
                <a:latin typeface="Arial"/>
                <a:cs typeface="Arial"/>
              </a:rPr>
              <a:t>3</a:t>
            </a:r>
            <a:r>
              <a:rPr lang="en-US" sz="1800" b="1" spc="-4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b="1" spc="-10" dirty="0">
                <a:solidFill>
                  <a:srgbClr val="1F3863"/>
                </a:solidFill>
                <a:latin typeface="Arial"/>
                <a:cs typeface="Arial"/>
              </a:rPr>
              <a:t>points</a:t>
            </a:r>
            <a:endParaRPr lang="en-US" sz="1800" dirty="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endParaRPr lang="en-US" sz="1800" dirty="0">
              <a:latin typeface="Arial"/>
              <a:cs typeface="Arial"/>
            </a:endParaRPr>
          </a:p>
          <a:p>
            <a:pPr marL="355600" marR="114300" indent="-342900" algn="just">
              <a:lnSpc>
                <a:spcPct val="100000"/>
              </a:lnSpc>
              <a:buChar char="•"/>
              <a:tabLst>
                <a:tab pos="355600" algn="l"/>
              </a:tabLst>
            </a:pPr>
            <a:r>
              <a:rPr lang="en-US" sz="1800" dirty="0">
                <a:solidFill>
                  <a:srgbClr val="1F3863"/>
                </a:solidFill>
                <a:latin typeface="Arial"/>
                <a:cs typeface="Arial"/>
              </a:rPr>
              <a:t>Provides sufficient detail about the individual’s background, interests, or activities.</a:t>
            </a:r>
          </a:p>
          <a:p>
            <a:pPr marL="355600" marR="114300" indent="-342900" algn="just">
              <a:lnSpc>
                <a:spcPct val="100000"/>
              </a:lnSpc>
              <a:buChar char="•"/>
              <a:tabLst>
                <a:tab pos="355600" algn="l"/>
              </a:tabLst>
            </a:pPr>
            <a:r>
              <a:rPr lang="en-US" sz="1800" dirty="0">
                <a:solidFill>
                  <a:srgbClr val="1F3863"/>
                </a:solidFill>
                <a:latin typeface="Arial"/>
                <a:cs typeface="Arial"/>
              </a:rPr>
              <a:t>Provides</a:t>
            </a:r>
            <a:r>
              <a:rPr lang="en-US" sz="1800" spc="-2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1F3863"/>
                </a:solidFill>
                <a:latin typeface="Arial"/>
                <a:cs typeface="Arial"/>
              </a:rPr>
              <a:t>evidence</a:t>
            </a:r>
            <a:r>
              <a:rPr lang="en-US" sz="1800" spc="-1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1F3863"/>
                </a:solidFill>
                <a:latin typeface="Arial"/>
                <a:cs typeface="Arial"/>
              </a:rPr>
              <a:t>of</a:t>
            </a:r>
            <a:r>
              <a:rPr lang="en-US" sz="1800" spc="-3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1F3863"/>
                </a:solidFill>
                <a:latin typeface="Arial"/>
                <a:cs typeface="Arial"/>
              </a:rPr>
              <a:t>having</a:t>
            </a:r>
            <a:r>
              <a:rPr lang="en-US" sz="1800" spc="-1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1F3863"/>
                </a:solidFill>
                <a:latin typeface="Arial"/>
                <a:cs typeface="Arial"/>
              </a:rPr>
              <a:t>a</a:t>
            </a:r>
            <a:r>
              <a:rPr lang="en-US" sz="1800" spc="-3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1F3863"/>
                </a:solidFill>
                <a:latin typeface="Arial"/>
                <a:cs typeface="Arial"/>
              </a:rPr>
              <a:t>sense</a:t>
            </a:r>
            <a:r>
              <a:rPr lang="en-US" sz="1800" spc="-3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1F3863"/>
                </a:solidFill>
                <a:latin typeface="Arial"/>
                <a:cs typeface="Arial"/>
              </a:rPr>
              <a:t>of</a:t>
            </a:r>
            <a:r>
              <a:rPr lang="en-US" sz="1800" spc="-2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1F3863"/>
                </a:solidFill>
                <a:latin typeface="Arial"/>
                <a:cs typeface="Arial"/>
              </a:rPr>
              <a:t>direction</a:t>
            </a:r>
            <a:r>
              <a:rPr lang="en-US" sz="1800" spc="-1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spc="-25" dirty="0">
                <a:solidFill>
                  <a:srgbClr val="1F3863"/>
                </a:solidFill>
                <a:latin typeface="Arial"/>
                <a:cs typeface="Arial"/>
              </a:rPr>
              <a:t>and </a:t>
            </a:r>
            <a:r>
              <a:rPr lang="en-US" sz="1800" dirty="0">
                <a:solidFill>
                  <a:srgbClr val="1F3863"/>
                </a:solidFill>
                <a:latin typeface="Arial"/>
                <a:cs typeface="Arial"/>
              </a:rPr>
              <a:t>an</a:t>
            </a:r>
            <a:r>
              <a:rPr lang="en-US" sz="1800" spc="-4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1F3863"/>
                </a:solidFill>
                <a:latin typeface="Arial"/>
                <a:cs typeface="Arial"/>
              </a:rPr>
              <a:t>understanding</a:t>
            </a:r>
            <a:r>
              <a:rPr lang="en-US" sz="1800" spc="-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1F3863"/>
                </a:solidFill>
                <a:latin typeface="Arial"/>
                <a:cs typeface="Arial"/>
              </a:rPr>
              <a:t>of</a:t>
            </a:r>
            <a:r>
              <a:rPr lang="en-US" sz="1800" spc="-3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1F3863"/>
                </a:solidFill>
                <a:latin typeface="Arial"/>
                <a:cs typeface="Arial"/>
              </a:rPr>
              <a:t>how</a:t>
            </a:r>
            <a:r>
              <a:rPr lang="en-US" sz="1800" spc="-3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1F3863"/>
                </a:solidFill>
                <a:latin typeface="Arial"/>
                <a:cs typeface="Arial"/>
              </a:rPr>
              <a:t>that</a:t>
            </a:r>
            <a:r>
              <a:rPr lang="en-US" sz="1800" spc="-3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1F3863"/>
                </a:solidFill>
                <a:latin typeface="Arial"/>
                <a:cs typeface="Arial"/>
              </a:rPr>
              <a:t>has</a:t>
            </a:r>
            <a:r>
              <a:rPr lang="en-US" sz="1800" spc="-3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1F3863"/>
                </a:solidFill>
                <a:latin typeface="Arial"/>
                <a:cs typeface="Arial"/>
              </a:rPr>
              <a:t>developed </a:t>
            </a:r>
            <a:r>
              <a:rPr lang="en-US" sz="1800" spc="-10" dirty="0">
                <a:solidFill>
                  <a:srgbClr val="1F3863"/>
                </a:solidFill>
                <a:latin typeface="Arial"/>
                <a:cs typeface="Arial"/>
              </a:rPr>
              <a:t>through </a:t>
            </a:r>
            <a:r>
              <a:rPr lang="en-US" sz="1800" dirty="0">
                <a:solidFill>
                  <a:srgbClr val="1F3863"/>
                </a:solidFill>
                <a:latin typeface="Arial"/>
                <a:cs typeface="Arial"/>
              </a:rPr>
              <a:t>past</a:t>
            </a:r>
            <a:r>
              <a:rPr lang="en-US" sz="1800" spc="-2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spc="-10" dirty="0">
                <a:solidFill>
                  <a:srgbClr val="1F3863"/>
                </a:solidFill>
                <a:latin typeface="Arial"/>
                <a:cs typeface="Arial"/>
              </a:rPr>
              <a:t>experiences.</a:t>
            </a:r>
          </a:p>
          <a:p>
            <a:pPr marL="355600" marR="114300" indent="-342900" algn="just">
              <a:buFontTx/>
              <a:buChar char="•"/>
              <a:tabLst>
                <a:tab pos="355600" algn="l"/>
              </a:tabLst>
            </a:pPr>
            <a:endParaRPr lang="en-US" sz="180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 flipH="1">
            <a:off x="5791199" y="1285123"/>
            <a:ext cx="71713" cy="2143877"/>
          </a:xfrm>
          <a:custGeom>
            <a:avLst/>
            <a:gdLst/>
            <a:ahLst/>
            <a:cxnLst/>
            <a:rect l="l" t="t" r="r" b="b"/>
            <a:pathLst>
              <a:path h="4928235">
                <a:moveTo>
                  <a:pt x="0" y="0"/>
                </a:moveTo>
                <a:lnTo>
                  <a:pt x="0" y="4927688"/>
                </a:lnTo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394970" y="4560727"/>
            <a:ext cx="6935883" cy="14824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">
              <a:lnSpc>
                <a:spcPct val="100000"/>
              </a:lnSpc>
              <a:spcBef>
                <a:spcPts val="100"/>
              </a:spcBef>
              <a:buSzPct val="94444"/>
              <a:tabLst>
                <a:tab pos="106045" algn="l"/>
              </a:tabLst>
            </a:pPr>
            <a:r>
              <a:rPr lang="en-US" sz="1800" b="1" dirty="0">
                <a:solidFill>
                  <a:srgbClr val="001F5F"/>
                </a:solidFill>
                <a:latin typeface="Arial"/>
                <a:cs typeface="Arial"/>
              </a:rPr>
              <a:t>Grammar</a:t>
            </a:r>
            <a:r>
              <a:rPr lang="en-US" sz="1800" b="1" spc="-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1800" b="1" dirty="0">
                <a:solidFill>
                  <a:srgbClr val="001F5F"/>
                </a:solidFill>
                <a:latin typeface="Arial"/>
                <a:cs typeface="Arial"/>
              </a:rPr>
              <a:t>&amp;</a:t>
            </a:r>
            <a:r>
              <a:rPr lang="en-US" sz="18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1800" b="1" dirty="0">
                <a:solidFill>
                  <a:srgbClr val="001F5F"/>
                </a:solidFill>
                <a:latin typeface="Arial"/>
                <a:cs typeface="Arial"/>
              </a:rPr>
              <a:t>Spelling Combined for essay 1 &amp; 2:</a:t>
            </a:r>
            <a:r>
              <a:rPr lang="en-US" sz="1800" b="1" spc="-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1F5F"/>
                </a:solidFill>
                <a:latin typeface="Arial"/>
                <a:cs typeface="Arial"/>
              </a:rPr>
              <a:t>–</a:t>
            </a:r>
            <a:r>
              <a:rPr lang="en-US" sz="1800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1800" b="1" dirty="0">
                <a:solidFill>
                  <a:srgbClr val="001F5F"/>
                </a:solidFill>
                <a:latin typeface="Arial"/>
                <a:cs typeface="Arial"/>
              </a:rPr>
              <a:t>up</a:t>
            </a:r>
            <a:r>
              <a:rPr lang="en-US" sz="1800" b="1" spc="-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1800" b="1" dirty="0">
                <a:solidFill>
                  <a:srgbClr val="001F5F"/>
                </a:solidFill>
                <a:latin typeface="Arial"/>
                <a:cs typeface="Arial"/>
              </a:rPr>
              <a:t>to</a:t>
            </a:r>
            <a:r>
              <a:rPr lang="en-US" sz="1800" b="1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b="1" spc="-40" dirty="0">
                <a:solidFill>
                  <a:srgbClr val="001F5F"/>
                </a:solidFill>
                <a:latin typeface="Arial"/>
                <a:cs typeface="Arial"/>
              </a:rPr>
              <a:t>3</a:t>
            </a:r>
            <a:r>
              <a:rPr lang="en-US" sz="1800" b="1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1800" b="1" spc="-10" dirty="0">
                <a:solidFill>
                  <a:srgbClr val="001F5F"/>
                </a:solidFill>
                <a:latin typeface="Arial"/>
                <a:cs typeface="Arial"/>
              </a:rPr>
              <a:t>points</a:t>
            </a:r>
            <a:endParaRPr lang="en-US"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lang="en-US" sz="2350" dirty="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lang="en-US" sz="1800" dirty="0">
                <a:solidFill>
                  <a:srgbClr val="1F3863"/>
                </a:solidFill>
                <a:latin typeface="Arial"/>
                <a:cs typeface="Arial"/>
              </a:rPr>
              <a:t>Demonstrates</a:t>
            </a:r>
            <a:r>
              <a:rPr lang="en-US" sz="1800" spc="-3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1F3863"/>
                </a:solidFill>
                <a:latin typeface="Arial"/>
                <a:cs typeface="Arial"/>
              </a:rPr>
              <a:t>proper</a:t>
            </a:r>
            <a:r>
              <a:rPr lang="en-US" sz="1800" spc="-2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1F3863"/>
                </a:solidFill>
                <a:latin typeface="Arial"/>
                <a:cs typeface="Arial"/>
              </a:rPr>
              <a:t>grammar</a:t>
            </a:r>
            <a:r>
              <a:rPr lang="en-US" sz="1800" spc="-2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1F3863"/>
                </a:solidFill>
                <a:latin typeface="Arial"/>
                <a:cs typeface="Arial"/>
              </a:rPr>
              <a:t>and</a:t>
            </a:r>
            <a:r>
              <a:rPr lang="en-US" sz="1800" spc="-4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1F3863"/>
                </a:solidFill>
                <a:latin typeface="Arial"/>
                <a:cs typeface="Arial"/>
              </a:rPr>
              <a:t>correct</a:t>
            </a:r>
            <a:r>
              <a:rPr lang="en-US" sz="1800" spc="-2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spc="-10" dirty="0">
                <a:solidFill>
                  <a:srgbClr val="1F3863"/>
                </a:solidFill>
                <a:latin typeface="Arial"/>
                <a:cs typeface="Arial"/>
              </a:rPr>
              <a:t>spelling.</a:t>
            </a: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endParaRPr lang="en-US" spc="-10" dirty="0">
              <a:solidFill>
                <a:srgbClr val="1F3863"/>
              </a:solidFill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endParaRPr lang="en-US" sz="1800" dirty="0">
              <a:latin typeface="Arial"/>
              <a:cs typeface="Arial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2E9273B2-741C-611D-D192-81233DA1F755}"/>
              </a:ext>
            </a:extLst>
          </p:cNvPr>
          <p:cNvSpPr txBox="1"/>
          <p:nvPr/>
        </p:nvSpPr>
        <p:spPr>
          <a:xfrm>
            <a:off x="6329088" y="1275163"/>
            <a:ext cx="5297183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5"/>
              </a:spcBef>
            </a:pPr>
            <a:r>
              <a:rPr lang="en-US" sz="1800" b="1" dirty="0">
                <a:solidFill>
                  <a:srgbClr val="1F3863"/>
                </a:solidFill>
                <a:latin typeface="Arial"/>
                <a:cs typeface="Arial"/>
              </a:rPr>
              <a:t>Essay</a:t>
            </a:r>
            <a:r>
              <a:rPr lang="en-US" sz="1800" b="1" spc="-2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b="1" spc="-10" dirty="0">
                <a:solidFill>
                  <a:srgbClr val="1F3863"/>
                </a:solidFill>
                <a:latin typeface="Arial"/>
                <a:cs typeface="Arial"/>
              </a:rPr>
              <a:t>2: </a:t>
            </a:r>
            <a:r>
              <a:rPr lang="en-US" sz="1800" dirty="0">
                <a:solidFill>
                  <a:srgbClr val="1F3863"/>
                </a:solidFill>
                <a:latin typeface="Arial"/>
                <a:cs typeface="Arial"/>
              </a:rPr>
              <a:t>–</a:t>
            </a:r>
            <a:r>
              <a:rPr lang="en-US" sz="1800" spc="-6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b="1" dirty="0">
                <a:solidFill>
                  <a:srgbClr val="1F3863"/>
                </a:solidFill>
                <a:latin typeface="Arial"/>
                <a:cs typeface="Arial"/>
              </a:rPr>
              <a:t>up</a:t>
            </a:r>
            <a:r>
              <a:rPr lang="en-US" sz="1800" b="1" spc="-6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b="1" dirty="0">
                <a:solidFill>
                  <a:srgbClr val="1F3863"/>
                </a:solidFill>
                <a:latin typeface="Arial"/>
                <a:cs typeface="Arial"/>
              </a:rPr>
              <a:t>to</a:t>
            </a:r>
            <a:r>
              <a:rPr lang="en-US" sz="1800" b="1" spc="-5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b="1" spc="-50" dirty="0">
                <a:solidFill>
                  <a:srgbClr val="1F3863"/>
                </a:solidFill>
                <a:latin typeface="Arial"/>
                <a:cs typeface="Arial"/>
              </a:rPr>
              <a:t>3</a:t>
            </a:r>
            <a:r>
              <a:rPr lang="en-US" sz="1800" b="1" spc="-4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b="1" spc="-10" dirty="0">
                <a:solidFill>
                  <a:srgbClr val="1F3863"/>
                </a:solidFill>
                <a:latin typeface="Arial"/>
                <a:cs typeface="Arial"/>
              </a:rPr>
              <a:t>points</a:t>
            </a:r>
            <a:endParaRPr lang="en-US" sz="1800" dirty="0">
              <a:latin typeface="Arial"/>
              <a:cs typeface="Arial"/>
            </a:endParaRPr>
          </a:p>
          <a:p>
            <a:pPr marL="12700" marR="114300" algn="just">
              <a:lnSpc>
                <a:spcPct val="100000"/>
              </a:lnSpc>
              <a:tabLst>
                <a:tab pos="355600" algn="l"/>
              </a:tabLst>
            </a:pPr>
            <a:endParaRPr lang="en-US" sz="1800" spc="-10" dirty="0">
              <a:solidFill>
                <a:srgbClr val="1F3863"/>
              </a:solidFill>
              <a:latin typeface="Arial"/>
              <a:cs typeface="Arial"/>
            </a:endParaRPr>
          </a:p>
          <a:p>
            <a:pPr marL="355600" marR="114300" indent="-342900" algn="just">
              <a:buFontTx/>
              <a:buChar char="•"/>
              <a:tabLst>
                <a:tab pos="355600" algn="l"/>
              </a:tabLst>
            </a:pPr>
            <a:r>
              <a:rPr lang="en-US" sz="1800" dirty="0">
                <a:solidFill>
                  <a:srgbClr val="1F3863"/>
                </a:solidFill>
                <a:latin typeface="Arial"/>
                <a:cs typeface="Arial"/>
              </a:rPr>
              <a:t>Explains</a:t>
            </a:r>
            <a:r>
              <a:rPr lang="en-US" sz="1800" spc="-2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1F3863"/>
                </a:solidFill>
                <a:latin typeface="Arial"/>
                <a:cs typeface="Arial"/>
              </a:rPr>
              <a:t>how</a:t>
            </a:r>
            <a:r>
              <a:rPr lang="en-US" sz="1800" spc="-2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1F3863"/>
                </a:solidFill>
                <a:latin typeface="Arial"/>
                <a:cs typeface="Arial"/>
              </a:rPr>
              <a:t>a</a:t>
            </a:r>
            <a:r>
              <a:rPr lang="en-US" sz="1800" spc="-1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1F3863"/>
                </a:solidFill>
                <a:latin typeface="Arial"/>
                <a:cs typeface="Arial"/>
              </a:rPr>
              <a:t>scholarship</a:t>
            </a:r>
            <a:r>
              <a:rPr lang="en-US" sz="1800" spc="-4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1F3863"/>
                </a:solidFill>
                <a:latin typeface="Arial"/>
                <a:cs typeface="Arial"/>
              </a:rPr>
              <a:t>will</a:t>
            </a:r>
            <a:r>
              <a:rPr lang="en-US" sz="1800" spc="-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1F3863"/>
                </a:solidFill>
                <a:latin typeface="Arial"/>
                <a:cs typeface="Arial"/>
              </a:rPr>
              <a:t>help</a:t>
            </a:r>
            <a:r>
              <a:rPr lang="en-US" sz="1800" spc="-1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1F3863"/>
                </a:solidFill>
                <a:latin typeface="Arial"/>
                <a:cs typeface="Arial"/>
              </a:rPr>
              <a:t>achieve</a:t>
            </a:r>
            <a:r>
              <a:rPr lang="en-US" sz="1800" spc="-2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spc="-10" dirty="0">
                <a:solidFill>
                  <a:srgbClr val="1F3863"/>
                </a:solidFill>
                <a:latin typeface="Arial"/>
                <a:cs typeface="Arial"/>
              </a:rPr>
              <a:t>their </a:t>
            </a:r>
            <a:r>
              <a:rPr lang="en-US" sz="1800" dirty="0">
                <a:solidFill>
                  <a:srgbClr val="1F3863"/>
                </a:solidFill>
                <a:latin typeface="Arial"/>
                <a:cs typeface="Arial"/>
              </a:rPr>
              <a:t>educational,</a:t>
            </a:r>
            <a:r>
              <a:rPr lang="en-US" sz="1800" spc="-5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1F3863"/>
                </a:solidFill>
                <a:latin typeface="Arial"/>
                <a:cs typeface="Arial"/>
              </a:rPr>
              <a:t>career</a:t>
            </a:r>
            <a:r>
              <a:rPr lang="en-US" sz="1800" spc="-4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1F3863"/>
                </a:solidFill>
                <a:latin typeface="Arial"/>
                <a:cs typeface="Arial"/>
              </a:rPr>
              <a:t>and</a:t>
            </a:r>
            <a:r>
              <a:rPr lang="en-US" sz="1800" spc="-3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1F3863"/>
                </a:solidFill>
                <a:latin typeface="Arial"/>
                <a:cs typeface="Arial"/>
              </a:rPr>
              <a:t>life </a:t>
            </a:r>
            <a:r>
              <a:rPr lang="en-US" sz="1800" spc="-10" dirty="0">
                <a:solidFill>
                  <a:srgbClr val="1F3863"/>
                </a:solidFill>
                <a:latin typeface="Arial"/>
                <a:cs typeface="Arial"/>
              </a:rPr>
              <a:t>goals.</a:t>
            </a:r>
          </a:p>
          <a:p>
            <a:pPr marL="355600" marR="114300" indent="-342900" algn="just">
              <a:buFontTx/>
              <a:buChar char="•"/>
              <a:tabLst>
                <a:tab pos="355600" algn="l"/>
              </a:tabLst>
            </a:pPr>
            <a:r>
              <a:rPr lang="en-US" sz="1800" dirty="0">
                <a:solidFill>
                  <a:srgbClr val="001F5F"/>
                </a:solidFill>
                <a:latin typeface="Arial"/>
                <a:cs typeface="Arial"/>
              </a:rPr>
              <a:t>Understand</a:t>
            </a:r>
            <a:r>
              <a:rPr lang="en-US" sz="1800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1F5F"/>
                </a:solidFill>
                <a:latin typeface="Arial"/>
                <a:cs typeface="Arial"/>
              </a:rPr>
              <a:t>what</a:t>
            </a:r>
            <a:r>
              <a:rPr lang="en-US" sz="1800" spc="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1F5F"/>
                </a:solidFill>
                <a:latin typeface="Arial"/>
                <a:cs typeface="Arial"/>
              </a:rPr>
              <a:t>aspects</a:t>
            </a:r>
            <a:r>
              <a:rPr lang="en-US" sz="1800" spc="-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1F5F"/>
                </a:solidFill>
                <a:latin typeface="Arial"/>
                <a:cs typeface="Arial"/>
              </a:rPr>
              <a:t>of</a:t>
            </a:r>
            <a:r>
              <a:rPr lang="en-US" sz="1800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lang="en-US" sz="1800" spc="-1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1800" spc="-10" dirty="0">
                <a:solidFill>
                  <a:srgbClr val="001F5F"/>
                </a:solidFill>
                <a:latin typeface="Arial"/>
                <a:cs typeface="Arial"/>
              </a:rPr>
              <a:t>Alamo </a:t>
            </a:r>
            <a:r>
              <a:rPr lang="en-US" sz="1800" dirty="0">
                <a:solidFill>
                  <a:srgbClr val="001F5F"/>
                </a:solidFill>
                <a:latin typeface="Arial"/>
                <a:cs typeface="Arial"/>
              </a:rPr>
              <a:t>Colleges</a:t>
            </a:r>
            <a:r>
              <a:rPr lang="en-US" sz="1800" spc="-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1F5F"/>
                </a:solidFill>
                <a:latin typeface="Arial"/>
                <a:cs typeface="Arial"/>
              </a:rPr>
              <a:t>appeal</a:t>
            </a:r>
            <a:r>
              <a:rPr lang="en-US" sz="1800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1F5F"/>
                </a:solidFill>
                <a:latin typeface="Arial"/>
                <a:cs typeface="Arial"/>
              </a:rPr>
              <a:t>most</a:t>
            </a:r>
            <a:r>
              <a:rPr lang="en-US" sz="1800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1F5F"/>
                </a:solidFill>
                <a:latin typeface="Arial"/>
                <a:cs typeface="Arial"/>
              </a:rPr>
              <a:t>to</a:t>
            </a:r>
            <a:r>
              <a:rPr lang="en-US" sz="1800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lang="en-US" sz="1800" spc="-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1F5F"/>
                </a:solidFill>
                <a:latin typeface="Arial"/>
                <a:cs typeface="Arial"/>
              </a:rPr>
              <a:t>student,</a:t>
            </a:r>
            <a:r>
              <a:rPr lang="en-US" sz="1800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1F5F"/>
                </a:solidFill>
                <a:latin typeface="Arial"/>
                <a:cs typeface="Arial"/>
              </a:rPr>
              <a:t>and</a:t>
            </a:r>
            <a:r>
              <a:rPr lang="en-US" sz="1800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1800" spc="-25" dirty="0">
                <a:solidFill>
                  <a:srgbClr val="001F5F"/>
                </a:solidFill>
                <a:latin typeface="Arial"/>
                <a:cs typeface="Arial"/>
              </a:rPr>
              <a:t>how </a:t>
            </a:r>
            <a:r>
              <a:rPr lang="en-US" sz="1800" dirty="0">
                <a:solidFill>
                  <a:srgbClr val="001F5F"/>
                </a:solidFill>
                <a:latin typeface="Arial"/>
                <a:cs typeface="Arial"/>
              </a:rPr>
              <a:t>they’ll make</a:t>
            </a:r>
            <a:r>
              <a:rPr lang="en-US" sz="1800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1F5F"/>
                </a:solidFill>
                <a:latin typeface="Arial"/>
                <a:cs typeface="Arial"/>
              </a:rPr>
              <a:t>use</a:t>
            </a:r>
            <a:r>
              <a:rPr lang="en-US" sz="1800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1F5F"/>
                </a:solidFill>
                <a:latin typeface="Arial"/>
                <a:cs typeface="Arial"/>
              </a:rPr>
              <a:t>of</a:t>
            </a:r>
            <a:r>
              <a:rPr lang="en-US" sz="1800" spc="-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1F5F"/>
                </a:solidFill>
                <a:latin typeface="Arial"/>
                <a:cs typeface="Arial"/>
              </a:rPr>
              <a:t>specific</a:t>
            </a:r>
            <a:r>
              <a:rPr lang="en-US" sz="1800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1F5F"/>
                </a:solidFill>
                <a:latin typeface="Arial"/>
                <a:cs typeface="Arial"/>
              </a:rPr>
              <a:t>resources</a:t>
            </a:r>
            <a:r>
              <a:rPr lang="en-US" sz="1800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1800" spc="-25" dirty="0">
                <a:solidFill>
                  <a:srgbClr val="001F5F"/>
                </a:solidFill>
                <a:latin typeface="Arial"/>
                <a:cs typeface="Arial"/>
              </a:rPr>
              <a:t>and </a:t>
            </a:r>
            <a:r>
              <a:rPr lang="en-US" sz="1800" dirty="0">
                <a:solidFill>
                  <a:srgbClr val="001F5F"/>
                </a:solidFill>
                <a:latin typeface="Arial"/>
                <a:cs typeface="Arial"/>
              </a:rPr>
              <a:t>opportunities</a:t>
            </a:r>
            <a:r>
              <a:rPr lang="en-US" sz="1800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1800" spc="-10" dirty="0">
                <a:solidFill>
                  <a:srgbClr val="001F5F"/>
                </a:solidFill>
                <a:latin typeface="Arial"/>
                <a:cs typeface="Arial"/>
              </a:rPr>
              <a:t>here.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0629AF-68B6-EEFB-07C5-BBA6CA941421}"/>
              </a:ext>
            </a:extLst>
          </p:cNvPr>
          <p:cNvSpPr txBox="1"/>
          <p:nvPr/>
        </p:nvSpPr>
        <p:spPr>
          <a:xfrm>
            <a:off x="731088" y="3785880"/>
            <a:ext cx="10729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*Please evaluate the essay stories without considering grammar, punctuation, spelling, or proofreading.*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7FBDB8AF-FA91-5821-3A1C-47C137DD94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object 9"/>
          <p:cNvGrpSpPr>
            <a:grpSpLocks noGrp="1" noUngrp="1" noRot="1" noMove="1" noResize="1"/>
          </p:cNvGrpSpPr>
          <p:nvPr/>
        </p:nvGrpSpPr>
        <p:grpSpPr>
          <a:xfrm>
            <a:off x="0" y="6144767"/>
            <a:ext cx="12192000" cy="713740"/>
            <a:chOff x="0" y="6144767"/>
            <a:chExt cx="12192000" cy="713740"/>
          </a:xfrm>
        </p:grpSpPr>
        <p:pic>
          <p:nvPicPr>
            <p:cNvPr id="10" name="object 10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144767"/>
              <a:ext cx="12191998" cy="713231"/>
            </a:xfrm>
            <a:prstGeom prst="rect">
              <a:avLst/>
            </a:prstGeom>
          </p:spPr>
        </p:pic>
        <p:sp>
          <p:nvSpPr>
            <p:cNvPr id="11" name="object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8200" y="6225552"/>
              <a:ext cx="1981200" cy="546100"/>
            </a:xfrm>
            <a:custGeom>
              <a:avLst/>
              <a:gdLst/>
              <a:ahLst/>
              <a:cxnLst/>
              <a:rect l="l" t="t" r="r" b="b"/>
              <a:pathLst>
                <a:path w="1981200" h="546100">
                  <a:moveTo>
                    <a:pt x="549744" y="333286"/>
                  </a:moveTo>
                  <a:lnTo>
                    <a:pt x="542531" y="333286"/>
                  </a:lnTo>
                  <a:lnTo>
                    <a:pt x="498576" y="324434"/>
                  </a:lnTo>
                  <a:lnTo>
                    <a:pt x="462711" y="300316"/>
                  </a:lnTo>
                  <a:lnTo>
                    <a:pt x="438556" y="264490"/>
                  </a:lnTo>
                  <a:lnTo>
                    <a:pt x="429704" y="220586"/>
                  </a:lnTo>
                  <a:lnTo>
                    <a:pt x="429704" y="218782"/>
                  </a:lnTo>
                  <a:lnTo>
                    <a:pt x="390093" y="218782"/>
                  </a:lnTo>
                  <a:lnTo>
                    <a:pt x="374624" y="181864"/>
                  </a:lnTo>
                  <a:lnTo>
                    <a:pt x="348691" y="150901"/>
                  </a:lnTo>
                  <a:lnTo>
                    <a:pt x="314642" y="129603"/>
                  </a:lnTo>
                  <a:lnTo>
                    <a:pt x="274866" y="121678"/>
                  </a:lnTo>
                  <a:lnTo>
                    <a:pt x="234734" y="129603"/>
                  </a:lnTo>
                  <a:lnTo>
                    <a:pt x="200520" y="150901"/>
                  </a:lnTo>
                  <a:lnTo>
                    <a:pt x="174523" y="181864"/>
                  </a:lnTo>
                  <a:lnTo>
                    <a:pt x="159042" y="218782"/>
                  </a:lnTo>
                  <a:lnTo>
                    <a:pt x="119430" y="218782"/>
                  </a:lnTo>
                  <a:lnTo>
                    <a:pt x="119430" y="220586"/>
                  </a:lnTo>
                  <a:lnTo>
                    <a:pt x="110578" y="264490"/>
                  </a:lnTo>
                  <a:lnTo>
                    <a:pt x="86410" y="300316"/>
                  </a:lnTo>
                  <a:lnTo>
                    <a:pt x="50558" y="324434"/>
                  </a:lnTo>
                  <a:lnTo>
                    <a:pt x="6591" y="333286"/>
                  </a:lnTo>
                  <a:lnTo>
                    <a:pt x="0" y="333286"/>
                  </a:lnTo>
                  <a:lnTo>
                    <a:pt x="0" y="546074"/>
                  </a:lnTo>
                  <a:lnTo>
                    <a:pt x="549744" y="546074"/>
                  </a:lnTo>
                  <a:lnTo>
                    <a:pt x="549744" y="333286"/>
                  </a:lnTo>
                  <a:close/>
                </a:path>
                <a:path w="1981200" h="546100">
                  <a:moveTo>
                    <a:pt x="549744" y="12"/>
                  </a:moveTo>
                  <a:lnTo>
                    <a:pt x="0" y="12"/>
                  </a:lnTo>
                  <a:lnTo>
                    <a:pt x="0" y="296710"/>
                  </a:lnTo>
                  <a:lnTo>
                    <a:pt x="6591" y="296710"/>
                  </a:lnTo>
                  <a:lnTo>
                    <a:pt x="36233" y="290728"/>
                  </a:lnTo>
                  <a:lnTo>
                    <a:pt x="60464" y="274459"/>
                  </a:lnTo>
                  <a:lnTo>
                    <a:pt x="76809" y="250431"/>
                  </a:lnTo>
                  <a:lnTo>
                    <a:pt x="82816" y="221183"/>
                  </a:lnTo>
                  <a:lnTo>
                    <a:pt x="82816" y="182219"/>
                  </a:lnTo>
                  <a:lnTo>
                    <a:pt x="132626" y="182219"/>
                  </a:lnTo>
                  <a:lnTo>
                    <a:pt x="157213" y="142773"/>
                  </a:lnTo>
                  <a:lnTo>
                    <a:pt x="190690" y="112090"/>
                  </a:lnTo>
                  <a:lnTo>
                    <a:pt x="230695" y="92189"/>
                  </a:lnTo>
                  <a:lnTo>
                    <a:pt x="274866" y="85115"/>
                  </a:lnTo>
                  <a:lnTo>
                    <a:pt x="318770" y="92189"/>
                  </a:lnTo>
                  <a:lnTo>
                    <a:pt x="358736" y="112090"/>
                  </a:lnTo>
                  <a:lnTo>
                    <a:pt x="392176" y="142773"/>
                  </a:lnTo>
                  <a:lnTo>
                    <a:pt x="416509" y="182219"/>
                  </a:lnTo>
                  <a:lnTo>
                    <a:pt x="466318" y="182219"/>
                  </a:lnTo>
                  <a:lnTo>
                    <a:pt x="466432" y="221183"/>
                  </a:lnTo>
                  <a:lnTo>
                    <a:pt x="488670" y="274383"/>
                  </a:lnTo>
                  <a:lnTo>
                    <a:pt x="542531" y="296710"/>
                  </a:lnTo>
                  <a:lnTo>
                    <a:pt x="549744" y="296710"/>
                  </a:lnTo>
                  <a:lnTo>
                    <a:pt x="549744" y="85115"/>
                  </a:lnTo>
                  <a:lnTo>
                    <a:pt x="549744" y="12"/>
                  </a:lnTo>
                  <a:close/>
                </a:path>
                <a:path w="1981200" h="546100">
                  <a:moveTo>
                    <a:pt x="675170" y="0"/>
                  </a:moveTo>
                  <a:lnTo>
                    <a:pt x="668566" y="0"/>
                  </a:lnTo>
                  <a:lnTo>
                    <a:pt x="668566" y="546087"/>
                  </a:lnTo>
                  <a:lnTo>
                    <a:pt x="675170" y="546087"/>
                  </a:lnTo>
                  <a:lnTo>
                    <a:pt x="675170" y="0"/>
                  </a:lnTo>
                  <a:close/>
                </a:path>
                <a:path w="1981200" h="546100">
                  <a:moveTo>
                    <a:pt x="887628" y="293712"/>
                  </a:moveTo>
                  <a:lnTo>
                    <a:pt x="883424" y="293712"/>
                  </a:lnTo>
                  <a:lnTo>
                    <a:pt x="879614" y="303098"/>
                  </a:lnTo>
                  <a:lnTo>
                    <a:pt x="873594" y="310273"/>
                  </a:lnTo>
                  <a:lnTo>
                    <a:pt x="865454" y="314871"/>
                  </a:lnTo>
                  <a:lnTo>
                    <a:pt x="855218" y="316496"/>
                  </a:lnTo>
                  <a:lnTo>
                    <a:pt x="838428" y="312483"/>
                  </a:lnTo>
                  <a:lnTo>
                    <a:pt x="826643" y="301879"/>
                  </a:lnTo>
                  <a:lnTo>
                    <a:pt x="819683" y="286905"/>
                  </a:lnTo>
                  <a:lnTo>
                    <a:pt x="817410" y="269735"/>
                  </a:lnTo>
                  <a:lnTo>
                    <a:pt x="819645" y="253072"/>
                  </a:lnTo>
                  <a:lnTo>
                    <a:pt x="826262" y="239763"/>
                  </a:lnTo>
                  <a:lnTo>
                    <a:pt x="837158" y="230962"/>
                  </a:lnTo>
                  <a:lnTo>
                    <a:pt x="852220" y="227774"/>
                  </a:lnTo>
                  <a:lnTo>
                    <a:pt x="865111" y="229768"/>
                  </a:lnTo>
                  <a:lnTo>
                    <a:pt x="873899" y="235127"/>
                  </a:lnTo>
                  <a:lnTo>
                    <a:pt x="879652" y="242951"/>
                  </a:lnTo>
                  <a:lnTo>
                    <a:pt x="883424" y="252361"/>
                  </a:lnTo>
                  <a:lnTo>
                    <a:pt x="887031" y="251752"/>
                  </a:lnTo>
                  <a:lnTo>
                    <a:pt x="885825" y="236169"/>
                  </a:lnTo>
                  <a:lnTo>
                    <a:pt x="886434" y="228981"/>
                  </a:lnTo>
                  <a:lnTo>
                    <a:pt x="881532" y="227774"/>
                  </a:lnTo>
                  <a:lnTo>
                    <a:pt x="877697" y="226847"/>
                  </a:lnTo>
                  <a:lnTo>
                    <a:pt x="870153" y="224485"/>
                  </a:lnTo>
                  <a:lnTo>
                    <a:pt x="862037" y="222567"/>
                  </a:lnTo>
                  <a:lnTo>
                    <a:pt x="814108" y="234670"/>
                  </a:lnTo>
                  <a:lnTo>
                    <a:pt x="798207" y="270941"/>
                  </a:lnTo>
                  <a:lnTo>
                    <a:pt x="802259" y="293662"/>
                  </a:lnTo>
                  <a:lnTo>
                    <a:pt x="813511" y="309753"/>
                  </a:lnTo>
                  <a:lnTo>
                    <a:pt x="830618" y="319328"/>
                  </a:lnTo>
                  <a:lnTo>
                    <a:pt x="852220" y="322491"/>
                  </a:lnTo>
                  <a:lnTo>
                    <a:pt x="861402" y="322059"/>
                  </a:lnTo>
                  <a:lnTo>
                    <a:pt x="869924" y="320840"/>
                  </a:lnTo>
                  <a:lnTo>
                    <a:pt x="877544" y="318947"/>
                  </a:lnTo>
                  <a:lnTo>
                    <a:pt x="884021" y="316496"/>
                  </a:lnTo>
                  <a:lnTo>
                    <a:pt x="884631" y="308698"/>
                  </a:lnTo>
                  <a:lnTo>
                    <a:pt x="885825" y="301510"/>
                  </a:lnTo>
                  <a:lnTo>
                    <a:pt x="887628" y="293712"/>
                  </a:lnTo>
                  <a:close/>
                </a:path>
                <a:path w="1981200" h="546100">
                  <a:moveTo>
                    <a:pt x="890625" y="149847"/>
                  </a:moveTo>
                  <a:lnTo>
                    <a:pt x="885228" y="149847"/>
                  </a:lnTo>
                  <a:lnTo>
                    <a:pt x="882230" y="148653"/>
                  </a:lnTo>
                  <a:lnTo>
                    <a:pt x="881024" y="144462"/>
                  </a:lnTo>
                  <a:lnTo>
                    <a:pt x="879221" y="140258"/>
                  </a:lnTo>
                  <a:lnTo>
                    <a:pt x="875626" y="130670"/>
                  </a:lnTo>
                  <a:lnTo>
                    <a:pt x="871791" y="119875"/>
                  </a:lnTo>
                  <a:lnTo>
                    <a:pt x="869010" y="112090"/>
                  </a:lnTo>
                  <a:lnTo>
                    <a:pt x="855154" y="73126"/>
                  </a:lnTo>
                  <a:lnTo>
                    <a:pt x="849820" y="58140"/>
                  </a:lnTo>
                  <a:lnTo>
                    <a:pt x="849820" y="112090"/>
                  </a:lnTo>
                  <a:lnTo>
                    <a:pt x="824014" y="112090"/>
                  </a:lnTo>
                  <a:lnTo>
                    <a:pt x="836612" y="73126"/>
                  </a:lnTo>
                  <a:lnTo>
                    <a:pt x="837209" y="73126"/>
                  </a:lnTo>
                  <a:lnTo>
                    <a:pt x="849820" y="112090"/>
                  </a:lnTo>
                  <a:lnTo>
                    <a:pt x="849820" y="58140"/>
                  </a:lnTo>
                  <a:lnTo>
                    <a:pt x="849820" y="56934"/>
                  </a:lnTo>
                  <a:lnTo>
                    <a:pt x="848614" y="54546"/>
                  </a:lnTo>
                  <a:lnTo>
                    <a:pt x="848614" y="53936"/>
                  </a:lnTo>
                  <a:lnTo>
                    <a:pt x="847420" y="53936"/>
                  </a:lnTo>
                  <a:lnTo>
                    <a:pt x="846823" y="54546"/>
                  </a:lnTo>
                  <a:lnTo>
                    <a:pt x="838415" y="58737"/>
                  </a:lnTo>
                  <a:lnTo>
                    <a:pt x="834212" y="59931"/>
                  </a:lnTo>
                  <a:lnTo>
                    <a:pt x="833018" y="65328"/>
                  </a:lnTo>
                  <a:lnTo>
                    <a:pt x="830618" y="72529"/>
                  </a:lnTo>
                  <a:lnTo>
                    <a:pt x="828814" y="77317"/>
                  </a:lnTo>
                  <a:lnTo>
                    <a:pt x="806602" y="140855"/>
                  </a:lnTo>
                  <a:lnTo>
                    <a:pt x="804811" y="146850"/>
                  </a:lnTo>
                  <a:lnTo>
                    <a:pt x="800011" y="149847"/>
                  </a:lnTo>
                  <a:lnTo>
                    <a:pt x="794004" y="149847"/>
                  </a:lnTo>
                  <a:lnTo>
                    <a:pt x="794004" y="154051"/>
                  </a:lnTo>
                  <a:lnTo>
                    <a:pt x="798804" y="154051"/>
                  </a:lnTo>
                  <a:lnTo>
                    <a:pt x="803605" y="153454"/>
                  </a:lnTo>
                  <a:lnTo>
                    <a:pt x="814412" y="153454"/>
                  </a:lnTo>
                  <a:lnTo>
                    <a:pt x="820407" y="154051"/>
                  </a:lnTo>
                  <a:lnTo>
                    <a:pt x="825817" y="154051"/>
                  </a:lnTo>
                  <a:lnTo>
                    <a:pt x="825817" y="153454"/>
                  </a:lnTo>
                  <a:lnTo>
                    <a:pt x="825817" y="149847"/>
                  </a:lnTo>
                  <a:lnTo>
                    <a:pt x="819810" y="149847"/>
                  </a:lnTo>
                  <a:lnTo>
                    <a:pt x="813803" y="149250"/>
                  </a:lnTo>
                  <a:lnTo>
                    <a:pt x="813803" y="142659"/>
                  </a:lnTo>
                  <a:lnTo>
                    <a:pt x="815606" y="139065"/>
                  </a:lnTo>
                  <a:lnTo>
                    <a:pt x="816813" y="134264"/>
                  </a:lnTo>
                  <a:lnTo>
                    <a:pt x="821016" y="119875"/>
                  </a:lnTo>
                  <a:lnTo>
                    <a:pt x="852817" y="119875"/>
                  </a:lnTo>
                  <a:lnTo>
                    <a:pt x="858215" y="136067"/>
                  </a:lnTo>
                  <a:lnTo>
                    <a:pt x="859421" y="140258"/>
                  </a:lnTo>
                  <a:lnTo>
                    <a:pt x="861225" y="144462"/>
                  </a:lnTo>
                  <a:lnTo>
                    <a:pt x="861225" y="149250"/>
                  </a:lnTo>
                  <a:lnTo>
                    <a:pt x="855814" y="149847"/>
                  </a:lnTo>
                  <a:lnTo>
                    <a:pt x="851014" y="149847"/>
                  </a:lnTo>
                  <a:lnTo>
                    <a:pt x="851014" y="154051"/>
                  </a:lnTo>
                  <a:lnTo>
                    <a:pt x="857618" y="154051"/>
                  </a:lnTo>
                  <a:lnTo>
                    <a:pt x="864819" y="153454"/>
                  </a:lnTo>
                  <a:lnTo>
                    <a:pt x="878027" y="153454"/>
                  </a:lnTo>
                  <a:lnTo>
                    <a:pt x="884631" y="154051"/>
                  </a:lnTo>
                  <a:lnTo>
                    <a:pt x="890625" y="154051"/>
                  </a:lnTo>
                  <a:lnTo>
                    <a:pt x="890625" y="153454"/>
                  </a:lnTo>
                  <a:lnTo>
                    <a:pt x="890625" y="149847"/>
                  </a:lnTo>
                  <a:close/>
                </a:path>
                <a:path w="1981200" h="546100">
                  <a:moveTo>
                    <a:pt x="894829" y="438188"/>
                  </a:moveTo>
                  <a:lnTo>
                    <a:pt x="891019" y="418553"/>
                  </a:lnTo>
                  <a:lnTo>
                    <a:pt x="880046" y="403415"/>
                  </a:lnTo>
                  <a:lnTo>
                    <a:pt x="875030" y="400608"/>
                  </a:lnTo>
                  <a:lnTo>
                    <a:pt x="875030" y="441185"/>
                  </a:lnTo>
                  <a:lnTo>
                    <a:pt x="872769" y="456399"/>
                  </a:lnTo>
                  <a:lnTo>
                    <a:pt x="866025" y="469430"/>
                  </a:lnTo>
                  <a:lnTo>
                    <a:pt x="854773" y="478523"/>
                  </a:lnTo>
                  <a:lnTo>
                    <a:pt x="839012" y="481939"/>
                  </a:lnTo>
                  <a:lnTo>
                    <a:pt x="829411" y="481939"/>
                  </a:lnTo>
                  <a:lnTo>
                    <a:pt x="824611" y="480745"/>
                  </a:lnTo>
                  <a:lnTo>
                    <a:pt x="824611" y="396227"/>
                  </a:lnTo>
                  <a:lnTo>
                    <a:pt x="827608" y="395617"/>
                  </a:lnTo>
                  <a:lnTo>
                    <a:pt x="831215" y="395020"/>
                  </a:lnTo>
                  <a:lnTo>
                    <a:pt x="834212" y="395020"/>
                  </a:lnTo>
                  <a:lnTo>
                    <a:pt x="849960" y="397090"/>
                  </a:lnTo>
                  <a:lnTo>
                    <a:pt x="862952" y="404393"/>
                  </a:lnTo>
                  <a:lnTo>
                    <a:pt x="871766" y="418541"/>
                  </a:lnTo>
                  <a:lnTo>
                    <a:pt x="875030" y="441185"/>
                  </a:lnTo>
                  <a:lnTo>
                    <a:pt x="875030" y="400608"/>
                  </a:lnTo>
                  <a:lnTo>
                    <a:pt x="865085" y="395020"/>
                  </a:lnTo>
                  <a:lnTo>
                    <a:pt x="862672" y="393674"/>
                  </a:lnTo>
                  <a:lnTo>
                    <a:pt x="843622" y="390829"/>
                  </a:lnTo>
                  <a:lnTo>
                    <a:pt x="839609" y="390232"/>
                  </a:lnTo>
                  <a:lnTo>
                    <a:pt x="833615" y="390232"/>
                  </a:lnTo>
                  <a:lnTo>
                    <a:pt x="825817" y="390829"/>
                  </a:lnTo>
                  <a:lnTo>
                    <a:pt x="808405" y="390829"/>
                  </a:lnTo>
                  <a:lnTo>
                    <a:pt x="798804" y="390232"/>
                  </a:lnTo>
                  <a:lnTo>
                    <a:pt x="794600" y="390232"/>
                  </a:lnTo>
                  <a:lnTo>
                    <a:pt x="794600" y="394423"/>
                  </a:lnTo>
                  <a:lnTo>
                    <a:pt x="801801" y="394423"/>
                  </a:lnTo>
                  <a:lnTo>
                    <a:pt x="807212" y="395020"/>
                  </a:lnTo>
                  <a:lnTo>
                    <a:pt x="807212" y="481939"/>
                  </a:lnTo>
                  <a:lnTo>
                    <a:pt x="801801" y="483146"/>
                  </a:lnTo>
                  <a:lnTo>
                    <a:pt x="794600" y="483146"/>
                  </a:lnTo>
                  <a:lnTo>
                    <a:pt x="794600" y="487337"/>
                  </a:lnTo>
                  <a:lnTo>
                    <a:pt x="798207" y="487337"/>
                  </a:lnTo>
                  <a:lnTo>
                    <a:pt x="808405" y="486740"/>
                  </a:lnTo>
                  <a:lnTo>
                    <a:pt x="837209" y="486740"/>
                  </a:lnTo>
                  <a:lnTo>
                    <a:pt x="843216" y="487337"/>
                  </a:lnTo>
                  <a:lnTo>
                    <a:pt x="846937" y="486740"/>
                  </a:lnTo>
                  <a:lnTo>
                    <a:pt x="863180" y="484124"/>
                  </a:lnTo>
                  <a:lnTo>
                    <a:pt x="866648" y="481939"/>
                  </a:lnTo>
                  <a:lnTo>
                    <a:pt x="879602" y="473773"/>
                  </a:lnTo>
                  <a:lnTo>
                    <a:pt x="890727" y="457911"/>
                  </a:lnTo>
                  <a:lnTo>
                    <a:pt x="894829" y="438188"/>
                  </a:lnTo>
                  <a:close/>
                </a:path>
                <a:path w="1981200" h="546100">
                  <a:moveTo>
                    <a:pt x="1010666" y="390232"/>
                  </a:moveTo>
                  <a:lnTo>
                    <a:pt x="1004062" y="390232"/>
                  </a:lnTo>
                  <a:lnTo>
                    <a:pt x="995654" y="390829"/>
                  </a:lnTo>
                  <a:lnTo>
                    <a:pt x="981849" y="390829"/>
                  </a:lnTo>
                  <a:lnTo>
                    <a:pt x="973455" y="390232"/>
                  </a:lnTo>
                  <a:lnTo>
                    <a:pt x="968044" y="390232"/>
                  </a:lnTo>
                  <a:lnTo>
                    <a:pt x="968044" y="394423"/>
                  </a:lnTo>
                  <a:lnTo>
                    <a:pt x="975245" y="394423"/>
                  </a:lnTo>
                  <a:lnTo>
                    <a:pt x="980059" y="395020"/>
                  </a:lnTo>
                  <a:lnTo>
                    <a:pt x="980059" y="481939"/>
                  </a:lnTo>
                  <a:lnTo>
                    <a:pt x="975245" y="483146"/>
                  </a:lnTo>
                  <a:lnTo>
                    <a:pt x="968044" y="483146"/>
                  </a:lnTo>
                  <a:lnTo>
                    <a:pt x="968044" y="487337"/>
                  </a:lnTo>
                  <a:lnTo>
                    <a:pt x="973455" y="487337"/>
                  </a:lnTo>
                  <a:lnTo>
                    <a:pt x="981849" y="486740"/>
                  </a:lnTo>
                  <a:lnTo>
                    <a:pt x="995654" y="486740"/>
                  </a:lnTo>
                  <a:lnTo>
                    <a:pt x="1004062" y="487337"/>
                  </a:lnTo>
                  <a:lnTo>
                    <a:pt x="1010666" y="487337"/>
                  </a:lnTo>
                  <a:lnTo>
                    <a:pt x="1010666" y="486740"/>
                  </a:lnTo>
                  <a:lnTo>
                    <a:pt x="1010666" y="483146"/>
                  </a:lnTo>
                  <a:lnTo>
                    <a:pt x="1003465" y="483146"/>
                  </a:lnTo>
                  <a:lnTo>
                    <a:pt x="998054" y="481939"/>
                  </a:lnTo>
                  <a:lnTo>
                    <a:pt x="998054" y="395020"/>
                  </a:lnTo>
                  <a:lnTo>
                    <a:pt x="1003465" y="394423"/>
                  </a:lnTo>
                  <a:lnTo>
                    <a:pt x="1010666" y="394423"/>
                  </a:lnTo>
                  <a:lnTo>
                    <a:pt x="1010666" y="390829"/>
                  </a:lnTo>
                  <a:lnTo>
                    <a:pt x="1010666" y="390232"/>
                  </a:lnTo>
                  <a:close/>
                </a:path>
                <a:path w="1981200" h="546100">
                  <a:moveTo>
                    <a:pt x="1040066" y="130670"/>
                  </a:moveTo>
                  <a:lnTo>
                    <a:pt x="1035862" y="130670"/>
                  </a:lnTo>
                  <a:lnTo>
                    <a:pt x="1035265" y="133667"/>
                  </a:lnTo>
                  <a:lnTo>
                    <a:pt x="1034072" y="137858"/>
                  </a:lnTo>
                  <a:lnTo>
                    <a:pt x="1029271" y="143852"/>
                  </a:lnTo>
                  <a:lnTo>
                    <a:pt x="1024470" y="147459"/>
                  </a:lnTo>
                  <a:lnTo>
                    <a:pt x="1011859" y="148653"/>
                  </a:lnTo>
                  <a:lnTo>
                    <a:pt x="999858" y="148653"/>
                  </a:lnTo>
                  <a:lnTo>
                    <a:pt x="995654" y="148056"/>
                  </a:lnTo>
                  <a:lnTo>
                    <a:pt x="991450" y="146253"/>
                  </a:lnTo>
                  <a:lnTo>
                    <a:pt x="991450" y="61734"/>
                  </a:lnTo>
                  <a:lnTo>
                    <a:pt x="1004658" y="61734"/>
                  </a:lnTo>
                  <a:lnTo>
                    <a:pt x="1004658" y="58140"/>
                  </a:lnTo>
                  <a:lnTo>
                    <a:pt x="1004658" y="57543"/>
                  </a:lnTo>
                  <a:lnTo>
                    <a:pt x="997458" y="57543"/>
                  </a:lnTo>
                  <a:lnTo>
                    <a:pt x="990854" y="58140"/>
                  </a:lnTo>
                  <a:lnTo>
                    <a:pt x="976452" y="58140"/>
                  </a:lnTo>
                  <a:lnTo>
                    <a:pt x="968654" y="57543"/>
                  </a:lnTo>
                  <a:lnTo>
                    <a:pt x="961453" y="57543"/>
                  </a:lnTo>
                  <a:lnTo>
                    <a:pt x="961453" y="61734"/>
                  </a:lnTo>
                  <a:lnTo>
                    <a:pt x="968654" y="61734"/>
                  </a:lnTo>
                  <a:lnTo>
                    <a:pt x="974051" y="62331"/>
                  </a:lnTo>
                  <a:lnTo>
                    <a:pt x="974051" y="149250"/>
                  </a:lnTo>
                  <a:lnTo>
                    <a:pt x="968654" y="149847"/>
                  </a:lnTo>
                  <a:lnTo>
                    <a:pt x="961453" y="149847"/>
                  </a:lnTo>
                  <a:lnTo>
                    <a:pt x="961453" y="154051"/>
                  </a:lnTo>
                  <a:lnTo>
                    <a:pt x="970800" y="153949"/>
                  </a:lnTo>
                  <a:lnTo>
                    <a:pt x="989050" y="153543"/>
                  </a:lnTo>
                  <a:lnTo>
                    <a:pt x="998054" y="153454"/>
                  </a:lnTo>
                  <a:lnTo>
                    <a:pt x="1007402" y="153543"/>
                  </a:lnTo>
                  <a:lnTo>
                    <a:pt x="1025652" y="153949"/>
                  </a:lnTo>
                  <a:lnTo>
                    <a:pt x="1034669" y="154051"/>
                  </a:lnTo>
                  <a:lnTo>
                    <a:pt x="1034808" y="153454"/>
                  </a:lnTo>
                  <a:lnTo>
                    <a:pt x="1035913" y="148653"/>
                  </a:lnTo>
                  <a:lnTo>
                    <a:pt x="1040066" y="130670"/>
                  </a:lnTo>
                  <a:close/>
                </a:path>
                <a:path w="1981200" h="546100">
                  <a:moveTo>
                    <a:pt x="1068273" y="269735"/>
                  </a:moveTo>
                  <a:lnTo>
                    <a:pt x="1064158" y="249859"/>
                  </a:lnTo>
                  <a:lnTo>
                    <a:pt x="1052893" y="234746"/>
                  </a:lnTo>
                  <a:lnTo>
                    <a:pt x="1049070" y="232562"/>
                  </a:lnTo>
                  <a:lnTo>
                    <a:pt x="1049070" y="272732"/>
                  </a:lnTo>
                  <a:lnTo>
                    <a:pt x="1047902" y="288175"/>
                  </a:lnTo>
                  <a:lnTo>
                    <a:pt x="1043292" y="302260"/>
                  </a:lnTo>
                  <a:lnTo>
                    <a:pt x="1033627" y="312521"/>
                  </a:lnTo>
                  <a:lnTo>
                    <a:pt x="1017257" y="316496"/>
                  </a:lnTo>
                  <a:lnTo>
                    <a:pt x="1002639" y="312445"/>
                  </a:lnTo>
                  <a:lnTo>
                    <a:pt x="992136" y="301663"/>
                  </a:lnTo>
                  <a:lnTo>
                    <a:pt x="985786" y="286143"/>
                  </a:lnTo>
                  <a:lnTo>
                    <a:pt x="983653" y="267944"/>
                  </a:lnTo>
                  <a:lnTo>
                    <a:pt x="985151" y="253822"/>
                  </a:lnTo>
                  <a:lnTo>
                    <a:pt x="990257" y="240893"/>
                  </a:lnTo>
                  <a:lnTo>
                    <a:pt x="999858" y="231444"/>
                  </a:lnTo>
                  <a:lnTo>
                    <a:pt x="1014857" y="227774"/>
                  </a:lnTo>
                  <a:lnTo>
                    <a:pt x="1030084" y="231940"/>
                  </a:lnTo>
                  <a:lnTo>
                    <a:pt x="1040739" y="242620"/>
                  </a:lnTo>
                  <a:lnTo>
                    <a:pt x="1047013" y="257111"/>
                  </a:lnTo>
                  <a:lnTo>
                    <a:pt x="1049070" y="272732"/>
                  </a:lnTo>
                  <a:lnTo>
                    <a:pt x="1049070" y="232562"/>
                  </a:lnTo>
                  <a:lnTo>
                    <a:pt x="1040714" y="227774"/>
                  </a:lnTo>
                  <a:lnTo>
                    <a:pt x="1036116" y="225145"/>
                  </a:lnTo>
                  <a:lnTo>
                    <a:pt x="1015466" y="221780"/>
                  </a:lnTo>
                  <a:lnTo>
                    <a:pt x="995248" y="225704"/>
                  </a:lnTo>
                  <a:lnTo>
                    <a:pt x="978852" y="236474"/>
                  </a:lnTo>
                  <a:lnTo>
                    <a:pt x="967867" y="252641"/>
                  </a:lnTo>
                  <a:lnTo>
                    <a:pt x="963853" y="272732"/>
                  </a:lnTo>
                  <a:lnTo>
                    <a:pt x="967867" y="293154"/>
                  </a:lnTo>
                  <a:lnTo>
                    <a:pt x="978928" y="308851"/>
                  </a:lnTo>
                  <a:lnTo>
                    <a:pt x="995502" y="318935"/>
                  </a:lnTo>
                  <a:lnTo>
                    <a:pt x="1016063" y="322491"/>
                  </a:lnTo>
                  <a:lnTo>
                    <a:pt x="1036624" y="318719"/>
                  </a:lnTo>
                  <a:lnTo>
                    <a:pt x="1040066" y="316496"/>
                  </a:lnTo>
                  <a:lnTo>
                    <a:pt x="1053198" y="308025"/>
                  </a:lnTo>
                  <a:lnTo>
                    <a:pt x="1064247" y="291388"/>
                  </a:lnTo>
                  <a:lnTo>
                    <a:pt x="1068273" y="269735"/>
                  </a:lnTo>
                  <a:close/>
                </a:path>
                <a:path w="1981200" h="546100">
                  <a:moveTo>
                    <a:pt x="1142098" y="459765"/>
                  </a:moveTo>
                  <a:lnTo>
                    <a:pt x="1135621" y="441375"/>
                  </a:lnTo>
                  <a:lnTo>
                    <a:pt x="1121384" y="431368"/>
                  </a:lnTo>
                  <a:lnTo>
                    <a:pt x="1107160" y="423265"/>
                  </a:lnTo>
                  <a:lnTo>
                    <a:pt x="1100683" y="410603"/>
                  </a:lnTo>
                  <a:lnTo>
                    <a:pt x="1100683" y="399821"/>
                  </a:lnTo>
                  <a:lnTo>
                    <a:pt x="1106690" y="393230"/>
                  </a:lnTo>
                  <a:lnTo>
                    <a:pt x="1127086" y="393230"/>
                  </a:lnTo>
                  <a:lnTo>
                    <a:pt x="1133094" y="401612"/>
                  </a:lnTo>
                  <a:lnTo>
                    <a:pt x="1133690" y="410603"/>
                  </a:lnTo>
                  <a:lnTo>
                    <a:pt x="1137894" y="410006"/>
                  </a:lnTo>
                  <a:lnTo>
                    <a:pt x="1136700" y="403415"/>
                  </a:lnTo>
                  <a:lnTo>
                    <a:pt x="1136091" y="396824"/>
                  </a:lnTo>
                  <a:lnTo>
                    <a:pt x="1136091" y="393230"/>
                  </a:lnTo>
                  <a:lnTo>
                    <a:pt x="1136091" y="390232"/>
                  </a:lnTo>
                  <a:lnTo>
                    <a:pt x="1131887" y="389623"/>
                  </a:lnTo>
                  <a:lnTo>
                    <a:pt x="1120495" y="388429"/>
                  </a:lnTo>
                  <a:lnTo>
                    <a:pt x="1116291" y="388429"/>
                  </a:lnTo>
                  <a:lnTo>
                    <a:pt x="1103909" y="390296"/>
                  </a:lnTo>
                  <a:lnTo>
                    <a:pt x="1094232" y="395770"/>
                  </a:lnTo>
                  <a:lnTo>
                    <a:pt x="1087932" y="404609"/>
                  </a:lnTo>
                  <a:lnTo>
                    <a:pt x="1085684" y="416598"/>
                  </a:lnTo>
                  <a:lnTo>
                    <a:pt x="1092060" y="435178"/>
                  </a:lnTo>
                  <a:lnTo>
                    <a:pt x="1106081" y="445147"/>
                  </a:lnTo>
                  <a:lnTo>
                    <a:pt x="1120114" y="453440"/>
                  </a:lnTo>
                  <a:lnTo>
                    <a:pt x="1126490" y="466953"/>
                  </a:lnTo>
                  <a:lnTo>
                    <a:pt x="1126490" y="477151"/>
                  </a:lnTo>
                  <a:lnTo>
                    <a:pt x="1118692" y="483146"/>
                  </a:lnTo>
                  <a:lnTo>
                    <a:pt x="1109687" y="483146"/>
                  </a:lnTo>
                  <a:lnTo>
                    <a:pt x="1100988" y="481355"/>
                  </a:lnTo>
                  <a:lnTo>
                    <a:pt x="1094613" y="476542"/>
                  </a:lnTo>
                  <a:lnTo>
                    <a:pt x="1090358" y="469480"/>
                  </a:lnTo>
                  <a:lnTo>
                    <a:pt x="1088085" y="460959"/>
                  </a:lnTo>
                  <a:lnTo>
                    <a:pt x="1083881" y="461556"/>
                  </a:lnTo>
                  <a:lnTo>
                    <a:pt x="1084478" y="468757"/>
                  </a:lnTo>
                  <a:lnTo>
                    <a:pt x="1085684" y="475945"/>
                  </a:lnTo>
                  <a:lnTo>
                    <a:pt x="1086281" y="483146"/>
                  </a:lnTo>
                  <a:lnTo>
                    <a:pt x="1100683" y="489140"/>
                  </a:lnTo>
                  <a:lnTo>
                    <a:pt x="1108481" y="489140"/>
                  </a:lnTo>
                  <a:lnTo>
                    <a:pt x="1121333" y="487248"/>
                  </a:lnTo>
                  <a:lnTo>
                    <a:pt x="1129182" y="483146"/>
                  </a:lnTo>
                  <a:lnTo>
                    <a:pt x="1132039" y="481647"/>
                  </a:lnTo>
                  <a:lnTo>
                    <a:pt x="1139380" y="472440"/>
                  </a:lnTo>
                  <a:lnTo>
                    <a:pt x="1142098" y="459765"/>
                  </a:lnTo>
                  <a:close/>
                </a:path>
                <a:path w="1981200" h="546100">
                  <a:moveTo>
                    <a:pt x="1207516" y="149847"/>
                  </a:moveTo>
                  <a:lnTo>
                    <a:pt x="1202105" y="149847"/>
                  </a:lnTo>
                  <a:lnTo>
                    <a:pt x="1199705" y="148653"/>
                  </a:lnTo>
                  <a:lnTo>
                    <a:pt x="1196111" y="140258"/>
                  </a:lnTo>
                  <a:lnTo>
                    <a:pt x="1192504" y="130670"/>
                  </a:lnTo>
                  <a:lnTo>
                    <a:pt x="1188758" y="119875"/>
                  </a:lnTo>
                  <a:lnTo>
                    <a:pt x="1186053" y="112090"/>
                  </a:lnTo>
                  <a:lnTo>
                    <a:pt x="1172514" y="73126"/>
                  </a:lnTo>
                  <a:lnTo>
                    <a:pt x="1167307" y="58140"/>
                  </a:lnTo>
                  <a:lnTo>
                    <a:pt x="1166698" y="56934"/>
                  </a:lnTo>
                  <a:lnTo>
                    <a:pt x="1166698" y="112090"/>
                  </a:lnTo>
                  <a:lnTo>
                    <a:pt x="1140891" y="112090"/>
                  </a:lnTo>
                  <a:lnTo>
                    <a:pt x="1153502" y="73126"/>
                  </a:lnTo>
                  <a:lnTo>
                    <a:pt x="1154099" y="73126"/>
                  </a:lnTo>
                  <a:lnTo>
                    <a:pt x="1166698" y="112090"/>
                  </a:lnTo>
                  <a:lnTo>
                    <a:pt x="1166698" y="56934"/>
                  </a:lnTo>
                  <a:lnTo>
                    <a:pt x="1166101" y="55740"/>
                  </a:lnTo>
                  <a:lnTo>
                    <a:pt x="1166101" y="54546"/>
                  </a:lnTo>
                  <a:lnTo>
                    <a:pt x="1165504" y="53936"/>
                  </a:lnTo>
                  <a:lnTo>
                    <a:pt x="1164297" y="53936"/>
                  </a:lnTo>
                  <a:lnTo>
                    <a:pt x="1163701" y="54546"/>
                  </a:lnTo>
                  <a:lnTo>
                    <a:pt x="1155293" y="58737"/>
                  </a:lnTo>
                  <a:lnTo>
                    <a:pt x="1151102" y="59931"/>
                  </a:lnTo>
                  <a:lnTo>
                    <a:pt x="1150493" y="65328"/>
                  </a:lnTo>
                  <a:lnTo>
                    <a:pt x="1147495" y="72529"/>
                  </a:lnTo>
                  <a:lnTo>
                    <a:pt x="1145692" y="77317"/>
                  </a:lnTo>
                  <a:lnTo>
                    <a:pt x="1123492" y="140855"/>
                  </a:lnTo>
                  <a:lnTo>
                    <a:pt x="1121689" y="146850"/>
                  </a:lnTo>
                  <a:lnTo>
                    <a:pt x="1116888" y="149847"/>
                  </a:lnTo>
                  <a:lnTo>
                    <a:pt x="1110881" y="149847"/>
                  </a:lnTo>
                  <a:lnTo>
                    <a:pt x="1110881" y="154051"/>
                  </a:lnTo>
                  <a:lnTo>
                    <a:pt x="1115695" y="154051"/>
                  </a:lnTo>
                  <a:lnTo>
                    <a:pt x="1121092" y="153454"/>
                  </a:lnTo>
                  <a:lnTo>
                    <a:pt x="1131290" y="153454"/>
                  </a:lnTo>
                  <a:lnTo>
                    <a:pt x="1137297" y="154051"/>
                  </a:lnTo>
                  <a:lnTo>
                    <a:pt x="1142695" y="154051"/>
                  </a:lnTo>
                  <a:lnTo>
                    <a:pt x="1142695" y="153454"/>
                  </a:lnTo>
                  <a:lnTo>
                    <a:pt x="1142695" y="149847"/>
                  </a:lnTo>
                  <a:lnTo>
                    <a:pt x="1136700" y="149847"/>
                  </a:lnTo>
                  <a:lnTo>
                    <a:pt x="1130693" y="149250"/>
                  </a:lnTo>
                  <a:lnTo>
                    <a:pt x="1130693" y="142659"/>
                  </a:lnTo>
                  <a:lnTo>
                    <a:pt x="1132497" y="139065"/>
                  </a:lnTo>
                  <a:lnTo>
                    <a:pt x="1133690" y="134264"/>
                  </a:lnTo>
                  <a:lnTo>
                    <a:pt x="1137894" y="119875"/>
                  </a:lnTo>
                  <a:lnTo>
                    <a:pt x="1169708" y="119875"/>
                  </a:lnTo>
                  <a:lnTo>
                    <a:pt x="1175105" y="136067"/>
                  </a:lnTo>
                  <a:lnTo>
                    <a:pt x="1176909" y="140258"/>
                  </a:lnTo>
                  <a:lnTo>
                    <a:pt x="1178102" y="144462"/>
                  </a:lnTo>
                  <a:lnTo>
                    <a:pt x="1178102" y="149250"/>
                  </a:lnTo>
                  <a:lnTo>
                    <a:pt x="1172705" y="149847"/>
                  </a:lnTo>
                  <a:lnTo>
                    <a:pt x="1167904" y="149847"/>
                  </a:lnTo>
                  <a:lnTo>
                    <a:pt x="1167904" y="154051"/>
                  </a:lnTo>
                  <a:lnTo>
                    <a:pt x="1175105" y="154051"/>
                  </a:lnTo>
                  <a:lnTo>
                    <a:pt x="1181709" y="153454"/>
                  </a:lnTo>
                  <a:lnTo>
                    <a:pt x="1195514" y="153454"/>
                  </a:lnTo>
                  <a:lnTo>
                    <a:pt x="1201508" y="154051"/>
                  </a:lnTo>
                  <a:lnTo>
                    <a:pt x="1207516" y="154051"/>
                  </a:lnTo>
                  <a:lnTo>
                    <a:pt x="1207516" y="153454"/>
                  </a:lnTo>
                  <a:lnTo>
                    <a:pt x="1207516" y="149847"/>
                  </a:lnTo>
                  <a:close/>
                </a:path>
                <a:path w="1981200" h="546100">
                  <a:moveTo>
                    <a:pt x="1221917" y="297319"/>
                  </a:moveTo>
                  <a:lnTo>
                    <a:pt x="1217714" y="297319"/>
                  </a:lnTo>
                  <a:lnTo>
                    <a:pt x="1217117" y="300316"/>
                  </a:lnTo>
                  <a:lnTo>
                    <a:pt x="1215910" y="303911"/>
                  </a:lnTo>
                  <a:lnTo>
                    <a:pt x="1213510" y="306908"/>
                  </a:lnTo>
                  <a:lnTo>
                    <a:pt x="1211110" y="310502"/>
                  </a:lnTo>
                  <a:lnTo>
                    <a:pt x="1205712" y="314096"/>
                  </a:lnTo>
                  <a:lnTo>
                    <a:pt x="1200315" y="314693"/>
                  </a:lnTo>
                  <a:lnTo>
                    <a:pt x="1193711" y="315302"/>
                  </a:lnTo>
                  <a:lnTo>
                    <a:pt x="1187704" y="315302"/>
                  </a:lnTo>
                  <a:lnTo>
                    <a:pt x="1181709" y="314693"/>
                  </a:lnTo>
                  <a:lnTo>
                    <a:pt x="1177505" y="314096"/>
                  </a:lnTo>
                  <a:lnTo>
                    <a:pt x="1173302" y="312305"/>
                  </a:lnTo>
                  <a:lnTo>
                    <a:pt x="1173302" y="228384"/>
                  </a:lnTo>
                  <a:lnTo>
                    <a:pt x="1177505" y="227774"/>
                  </a:lnTo>
                  <a:lnTo>
                    <a:pt x="1186510" y="227774"/>
                  </a:lnTo>
                  <a:lnTo>
                    <a:pt x="1186510" y="224180"/>
                  </a:lnTo>
                  <a:lnTo>
                    <a:pt x="1186510" y="223583"/>
                  </a:lnTo>
                  <a:lnTo>
                    <a:pt x="1179309" y="223583"/>
                  </a:lnTo>
                  <a:lnTo>
                    <a:pt x="1172108" y="224180"/>
                  </a:lnTo>
                  <a:lnTo>
                    <a:pt x="1157693" y="224180"/>
                  </a:lnTo>
                  <a:lnTo>
                    <a:pt x="1150493" y="223583"/>
                  </a:lnTo>
                  <a:lnTo>
                    <a:pt x="1143292" y="223583"/>
                  </a:lnTo>
                  <a:lnTo>
                    <a:pt x="1143292" y="227774"/>
                  </a:lnTo>
                  <a:lnTo>
                    <a:pt x="1150493" y="227774"/>
                  </a:lnTo>
                  <a:lnTo>
                    <a:pt x="1155903" y="228981"/>
                  </a:lnTo>
                  <a:lnTo>
                    <a:pt x="1155903" y="315899"/>
                  </a:lnTo>
                  <a:lnTo>
                    <a:pt x="1150493" y="316496"/>
                  </a:lnTo>
                  <a:lnTo>
                    <a:pt x="1143292" y="316496"/>
                  </a:lnTo>
                  <a:lnTo>
                    <a:pt x="1143292" y="320687"/>
                  </a:lnTo>
                  <a:lnTo>
                    <a:pt x="1152398" y="320598"/>
                  </a:lnTo>
                  <a:lnTo>
                    <a:pt x="1170813" y="320192"/>
                  </a:lnTo>
                  <a:lnTo>
                    <a:pt x="1179906" y="320090"/>
                  </a:lnTo>
                  <a:lnTo>
                    <a:pt x="1188999" y="320192"/>
                  </a:lnTo>
                  <a:lnTo>
                    <a:pt x="1207414" y="320598"/>
                  </a:lnTo>
                  <a:lnTo>
                    <a:pt x="1216520" y="320687"/>
                  </a:lnTo>
                  <a:lnTo>
                    <a:pt x="1216660" y="320090"/>
                  </a:lnTo>
                  <a:lnTo>
                    <a:pt x="1217764" y="315302"/>
                  </a:lnTo>
                  <a:lnTo>
                    <a:pt x="1221917" y="297319"/>
                  </a:lnTo>
                  <a:close/>
                </a:path>
                <a:path w="1981200" h="546100">
                  <a:moveTo>
                    <a:pt x="1311935" y="386626"/>
                  </a:moveTo>
                  <a:lnTo>
                    <a:pt x="1308938" y="386029"/>
                  </a:lnTo>
                  <a:lnTo>
                    <a:pt x="1308341" y="390232"/>
                  </a:lnTo>
                  <a:lnTo>
                    <a:pt x="1222514" y="390232"/>
                  </a:lnTo>
                  <a:lnTo>
                    <a:pt x="1221320" y="386029"/>
                  </a:lnTo>
                  <a:lnTo>
                    <a:pt x="1218311" y="386029"/>
                  </a:lnTo>
                  <a:lnTo>
                    <a:pt x="1218311" y="390232"/>
                  </a:lnTo>
                  <a:lnTo>
                    <a:pt x="1217803" y="393827"/>
                  </a:lnTo>
                  <a:lnTo>
                    <a:pt x="1217218" y="397421"/>
                  </a:lnTo>
                  <a:lnTo>
                    <a:pt x="1216596" y="401612"/>
                  </a:lnTo>
                  <a:lnTo>
                    <a:pt x="1216012" y="405218"/>
                  </a:lnTo>
                  <a:lnTo>
                    <a:pt x="1215313" y="410006"/>
                  </a:lnTo>
                  <a:lnTo>
                    <a:pt x="1219517" y="410006"/>
                  </a:lnTo>
                  <a:lnTo>
                    <a:pt x="1221917" y="399821"/>
                  </a:lnTo>
                  <a:lnTo>
                    <a:pt x="1221917" y="397421"/>
                  </a:lnTo>
                  <a:lnTo>
                    <a:pt x="1255522" y="397421"/>
                  </a:lnTo>
                  <a:lnTo>
                    <a:pt x="1255522" y="481939"/>
                  </a:lnTo>
                  <a:lnTo>
                    <a:pt x="1251331" y="483146"/>
                  </a:lnTo>
                  <a:lnTo>
                    <a:pt x="1241120" y="483146"/>
                  </a:lnTo>
                  <a:lnTo>
                    <a:pt x="1241120" y="487337"/>
                  </a:lnTo>
                  <a:lnTo>
                    <a:pt x="1246517" y="487337"/>
                  </a:lnTo>
                  <a:lnTo>
                    <a:pt x="1256131" y="486740"/>
                  </a:lnTo>
                  <a:lnTo>
                    <a:pt x="1272324" y="486740"/>
                  </a:lnTo>
                  <a:lnTo>
                    <a:pt x="1281938" y="487337"/>
                  </a:lnTo>
                  <a:lnTo>
                    <a:pt x="1287335" y="487337"/>
                  </a:lnTo>
                  <a:lnTo>
                    <a:pt x="1287335" y="486740"/>
                  </a:lnTo>
                  <a:lnTo>
                    <a:pt x="1287335" y="483146"/>
                  </a:lnTo>
                  <a:lnTo>
                    <a:pt x="1277734" y="483146"/>
                  </a:lnTo>
                  <a:lnTo>
                    <a:pt x="1272933" y="481342"/>
                  </a:lnTo>
                  <a:lnTo>
                    <a:pt x="1272933" y="397421"/>
                  </a:lnTo>
                  <a:lnTo>
                    <a:pt x="1305344" y="397421"/>
                  </a:lnTo>
                  <a:lnTo>
                    <a:pt x="1305941" y="405218"/>
                  </a:lnTo>
                  <a:lnTo>
                    <a:pt x="1305941" y="410603"/>
                  </a:lnTo>
                  <a:lnTo>
                    <a:pt x="1310144" y="408813"/>
                  </a:lnTo>
                  <a:lnTo>
                    <a:pt x="1310144" y="401612"/>
                  </a:lnTo>
                  <a:lnTo>
                    <a:pt x="1310830" y="397421"/>
                  </a:lnTo>
                  <a:lnTo>
                    <a:pt x="1311249" y="394423"/>
                  </a:lnTo>
                  <a:lnTo>
                    <a:pt x="1311338" y="390232"/>
                  </a:lnTo>
                  <a:lnTo>
                    <a:pt x="1311935" y="386626"/>
                  </a:lnTo>
                  <a:close/>
                </a:path>
                <a:path w="1981200" h="546100">
                  <a:moveTo>
                    <a:pt x="1372552" y="297319"/>
                  </a:moveTo>
                  <a:lnTo>
                    <a:pt x="1368361" y="297319"/>
                  </a:lnTo>
                  <a:lnTo>
                    <a:pt x="1367751" y="300316"/>
                  </a:lnTo>
                  <a:lnTo>
                    <a:pt x="1366558" y="303911"/>
                  </a:lnTo>
                  <a:lnTo>
                    <a:pt x="1364157" y="306908"/>
                  </a:lnTo>
                  <a:lnTo>
                    <a:pt x="1361757" y="310502"/>
                  </a:lnTo>
                  <a:lnTo>
                    <a:pt x="1356956" y="314096"/>
                  </a:lnTo>
                  <a:lnTo>
                    <a:pt x="1344345" y="315302"/>
                  </a:lnTo>
                  <a:lnTo>
                    <a:pt x="1338351" y="315302"/>
                  </a:lnTo>
                  <a:lnTo>
                    <a:pt x="1332344" y="314693"/>
                  </a:lnTo>
                  <a:lnTo>
                    <a:pt x="1328140" y="314096"/>
                  </a:lnTo>
                  <a:lnTo>
                    <a:pt x="1323949" y="312305"/>
                  </a:lnTo>
                  <a:lnTo>
                    <a:pt x="1323949" y="228384"/>
                  </a:lnTo>
                  <a:lnTo>
                    <a:pt x="1328140" y="227774"/>
                  </a:lnTo>
                  <a:lnTo>
                    <a:pt x="1337144" y="227774"/>
                  </a:lnTo>
                  <a:lnTo>
                    <a:pt x="1337144" y="224180"/>
                  </a:lnTo>
                  <a:lnTo>
                    <a:pt x="1337144" y="223583"/>
                  </a:lnTo>
                  <a:lnTo>
                    <a:pt x="1329944" y="223583"/>
                  </a:lnTo>
                  <a:lnTo>
                    <a:pt x="1323340" y="224180"/>
                  </a:lnTo>
                  <a:lnTo>
                    <a:pt x="1308938" y="224180"/>
                  </a:lnTo>
                  <a:lnTo>
                    <a:pt x="1301737" y="223583"/>
                  </a:lnTo>
                  <a:lnTo>
                    <a:pt x="1293939" y="223583"/>
                  </a:lnTo>
                  <a:lnTo>
                    <a:pt x="1293939" y="227774"/>
                  </a:lnTo>
                  <a:lnTo>
                    <a:pt x="1301140" y="227774"/>
                  </a:lnTo>
                  <a:lnTo>
                    <a:pt x="1306537" y="228981"/>
                  </a:lnTo>
                  <a:lnTo>
                    <a:pt x="1306537" y="315899"/>
                  </a:lnTo>
                  <a:lnTo>
                    <a:pt x="1301140" y="316496"/>
                  </a:lnTo>
                  <a:lnTo>
                    <a:pt x="1293939" y="316496"/>
                  </a:lnTo>
                  <a:lnTo>
                    <a:pt x="1293939" y="320687"/>
                  </a:lnTo>
                  <a:lnTo>
                    <a:pt x="1303286" y="320598"/>
                  </a:lnTo>
                  <a:lnTo>
                    <a:pt x="1321536" y="320192"/>
                  </a:lnTo>
                  <a:lnTo>
                    <a:pt x="1330540" y="320090"/>
                  </a:lnTo>
                  <a:lnTo>
                    <a:pt x="1339900" y="320192"/>
                  </a:lnTo>
                  <a:lnTo>
                    <a:pt x="1358138" y="320598"/>
                  </a:lnTo>
                  <a:lnTo>
                    <a:pt x="1367155" y="320687"/>
                  </a:lnTo>
                  <a:lnTo>
                    <a:pt x="1367294" y="320090"/>
                  </a:lnTo>
                  <a:lnTo>
                    <a:pt x="1368399" y="315302"/>
                  </a:lnTo>
                  <a:lnTo>
                    <a:pt x="1372552" y="297319"/>
                  </a:lnTo>
                  <a:close/>
                </a:path>
                <a:path w="1981200" h="546100">
                  <a:moveTo>
                    <a:pt x="1412163" y="149847"/>
                  </a:moveTo>
                  <a:lnTo>
                    <a:pt x="1403769" y="149847"/>
                  </a:lnTo>
                  <a:lnTo>
                    <a:pt x="1400162" y="149250"/>
                  </a:lnTo>
                  <a:lnTo>
                    <a:pt x="1394167" y="78524"/>
                  </a:lnTo>
                  <a:lnTo>
                    <a:pt x="1394167" y="75526"/>
                  </a:lnTo>
                  <a:lnTo>
                    <a:pt x="1393558" y="71323"/>
                  </a:lnTo>
                  <a:lnTo>
                    <a:pt x="1393558" y="67729"/>
                  </a:lnTo>
                  <a:lnTo>
                    <a:pt x="1394167" y="61734"/>
                  </a:lnTo>
                  <a:lnTo>
                    <a:pt x="1407960" y="61734"/>
                  </a:lnTo>
                  <a:lnTo>
                    <a:pt x="1407960" y="58140"/>
                  </a:lnTo>
                  <a:lnTo>
                    <a:pt x="1407960" y="57543"/>
                  </a:lnTo>
                  <a:lnTo>
                    <a:pt x="1403159" y="57543"/>
                  </a:lnTo>
                  <a:lnTo>
                    <a:pt x="1397762" y="58140"/>
                  </a:lnTo>
                  <a:lnTo>
                    <a:pt x="1388160" y="58140"/>
                  </a:lnTo>
                  <a:lnTo>
                    <a:pt x="1383360" y="57543"/>
                  </a:lnTo>
                  <a:lnTo>
                    <a:pt x="1379156" y="57543"/>
                  </a:lnTo>
                  <a:lnTo>
                    <a:pt x="1346149" y="130073"/>
                  </a:lnTo>
                  <a:lnTo>
                    <a:pt x="1323657" y="79717"/>
                  </a:lnTo>
                  <a:lnTo>
                    <a:pt x="1314005" y="58140"/>
                  </a:lnTo>
                  <a:lnTo>
                    <a:pt x="1313738" y="57543"/>
                  </a:lnTo>
                  <a:lnTo>
                    <a:pt x="1309535" y="57543"/>
                  </a:lnTo>
                  <a:lnTo>
                    <a:pt x="1305344" y="58140"/>
                  </a:lnTo>
                  <a:lnTo>
                    <a:pt x="1295133" y="58140"/>
                  </a:lnTo>
                  <a:lnTo>
                    <a:pt x="1289735" y="57543"/>
                  </a:lnTo>
                  <a:lnTo>
                    <a:pt x="1284338" y="57543"/>
                  </a:lnTo>
                  <a:lnTo>
                    <a:pt x="1284338" y="61734"/>
                  </a:lnTo>
                  <a:lnTo>
                    <a:pt x="1292136" y="61734"/>
                  </a:lnTo>
                  <a:lnTo>
                    <a:pt x="1298143" y="64135"/>
                  </a:lnTo>
                  <a:lnTo>
                    <a:pt x="1298054" y="78524"/>
                  </a:lnTo>
                  <a:lnTo>
                    <a:pt x="1297533" y="86309"/>
                  </a:lnTo>
                  <a:lnTo>
                    <a:pt x="1296339" y="96507"/>
                  </a:lnTo>
                  <a:lnTo>
                    <a:pt x="1292136" y="134861"/>
                  </a:lnTo>
                  <a:lnTo>
                    <a:pt x="1290929" y="145059"/>
                  </a:lnTo>
                  <a:lnTo>
                    <a:pt x="1290332" y="149847"/>
                  </a:lnTo>
                  <a:lnTo>
                    <a:pt x="1277734" y="149847"/>
                  </a:lnTo>
                  <a:lnTo>
                    <a:pt x="1277734" y="154051"/>
                  </a:lnTo>
                  <a:lnTo>
                    <a:pt x="1283131" y="154051"/>
                  </a:lnTo>
                  <a:lnTo>
                    <a:pt x="1288529" y="153454"/>
                  </a:lnTo>
                  <a:lnTo>
                    <a:pt x="1299933" y="153454"/>
                  </a:lnTo>
                  <a:lnTo>
                    <a:pt x="1306537" y="154051"/>
                  </a:lnTo>
                  <a:lnTo>
                    <a:pt x="1313141" y="154051"/>
                  </a:lnTo>
                  <a:lnTo>
                    <a:pt x="1313141" y="153454"/>
                  </a:lnTo>
                  <a:lnTo>
                    <a:pt x="1313141" y="149847"/>
                  </a:lnTo>
                  <a:lnTo>
                    <a:pt x="1304137" y="149847"/>
                  </a:lnTo>
                  <a:lnTo>
                    <a:pt x="1300543" y="147459"/>
                  </a:lnTo>
                  <a:lnTo>
                    <a:pt x="1299337" y="145059"/>
                  </a:lnTo>
                  <a:lnTo>
                    <a:pt x="1299337" y="140855"/>
                  </a:lnTo>
                  <a:lnTo>
                    <a:pt x="1304137" y="79717"/>
                  </a:lnTo>
                  <a:lnTo>
                    <a:pt x="1337741" y="156451"/>
                  </a:lnTo>
                  <a:lnTo>
                    <a:pt x="1341348" y="156451"/>
                  </a:lnTo>
                  <a:lnTo>
                    <a:pt x="1353337" y="130073"/>
                  </a:lnTo>
                  <a:lnTo>
                    <a:pt x="1376756" y="78524"/>
                  </a:lnTo>
                  <a:lnTo>
                    <a:pt x="1380959" y="136664"/>
                  </a:lnTo>
                  <a:lnTo>
                    <a:pt x="1380959" y="149847"/>
                  </a:lnTo>
                  <a:lnTo>
                    <a:pt x="1368958" y="149847"/>
                  </a:lnTo>
                  <a:lnTo>
                    <a:pt x="1368958" y="154051"/>
                  </a:lnTo>
                  <a:lnTo>
                    <a:pt x="1376756" y="154051"/>
                  </a:lnTo>
                  <a:lnTo>
                    <a:pt x="1384554" y="153454"/>
                  </a:lnTo>
                  <a:lnTo>
                    <a:pt x="1398358" y="153454"/>
                  </a:lnTo>
                  <a:lnTo>
                    <a:pt x="1405559" y="154051"/>
                  </a:lnTo>
                  <a:lnTo>
                    <a:pt x="1412163" y="154051"/>
                  </a:lnTo>
                  <a:lnTo>
                    <a:pt x="1412163" y="153454"/>
                  </a:lnTo>
                  <a:lnTo>
                    <a:pt x="1412163" y="149847"/>
                  </a:lnTo>
                  <a:close/>
                </a:path>
                <a:path w="1981200" h="546100">
                  <a:moveTo>
                    <a:pt x="1478191" y="483146"/>
                  </a:moveTo>
                  <a:lnTo>
                    <a:pt x="1443316" y="442379"/>
                  </a:lnTo>
                  <a:lnTo>
                    <a:pt x="1440980" y="438785"/>
                  </a:lnTo>
                  <a:lnTo>
                    <a:pt x="1444599" y="436981"/>
                  </a:lnTo>
                  <a:lnTo>
                    <a:pt x="1448536" y="435038"/>
                  </a:lnTo>
                  <a:lnTo>
                    <a:pt x="1454632" y="429945"/>
                  </a:lnTo>
                  <a:lnTo>
                    <a:pt x="1458696" y="423265"/>
                  </a:lnTo>
                  <a:lnTo>
                    <a:pt x="1460182" y="414807"/>
                  </a:lnTo>
                  <a:lnTo>
                    <a:pt x="1457464" y="402615"/>
                  </a:lnTo>
                  <a:lnTo>
                    <a:pt x="1450200" y="395097"/>
                  </a:lnTo>
                  <a:lnTo>
                    <a:pt x="1449997" y="395020"/>
                  </a:lnTo>
                  <a:lnTo>
                    <a:pt x="1441577" y="391985"/>
                  </a:lnTo>
                  <a:lnTo>
                    <a:pt x="1441577" y="415404"/>
                  </a:lnTo>
                  <a:lnTo>
                    <a:pt x="1440141" y="425602"/>
                  </a:lnTo>
                  <a:lnTo>
                    <a:pt x="1435950" y="432257"/>
                  </a:lnTo>
                  <a:lnTo>
                    <a:pt x="1429169" y="435889"/>
                  </a:lnTo>
                  <a:lnTo>
                    <a:pt x="1419974" y="436981"/>
                  </a:lnTo>
                  <a:lnTo>
                    <a:pt x="1413370" y="436981"/>
                  </a:lnTo>
                  <a:lnTo>
                    <a:pt x="1413370" y="395617"/>
                  </a:lnTo>
                  <a:lnTo>
                    <a:pt x="1415173" y="395617"/>
                  </a:lnTo>
                  <a:lnTo>
                    <a:pt x="1416964" y="395020"/>
                  </a:lnTo>
                  <a:lnTo>
                    <a:pt x="1421168" y="395020"/>
                  </a:lnTo>
                  <a:lnTo>
                    <a:pt x="1429677" y="396519"/>
                  </a:lnTo>
                  <a:lnTo>
                    <a:pt x="1436103" y="400723"/>
                  </a:lnTo>
                  <a:lnTo>
                    <a:pt x="1440154" y="407162"/>
                  </a:lnTo>
                  <a:lnTo>
                    <a:pt x="1441577" y="415404"/>
                  </a:lnTo>
                  <a:lnTo>
                    <a:pt x="1441577" y="391985"/>
                  </a:lnTo>
                  <a:lnTo>
                    <a:pt x="1439672" y="391287"/>
                  </a:lnTo>
                  <a:lnTo>
                    <a:pt x="1434249" y="390829"/>
                  </a:lnTo>
                  <a:lnTo>
                    <a:pt x="1427175" y="390232"/>
                  </a:lnTo>
                  <a:lnTo>
                    <a:pt x="1419364" y="390232"/>
                  </a:lnTo>
                  <a:lnTo>
                    <a:pt x="1412773" y="390829"/>
                  </a:lnTo>
                  <a:lnTo>
                    <a:pt x="1395958" y="390829"/>
                  </a:lnTo>
                  <a:lnTo>
                    <a:pt x="1387563" y="390232"/>
                  </a:lnTo>
                  <a:lnTo>
                    <a:pt x="1383360" y="390232"/>
                  </a:lnTo>
                  <a:lnTo>
                    <a:pt x="1383360" y="394423"/>
                  </a:lnTo>
                  <a:lnTo>
                    <a:pt x="1389964" y="394423"/>
                  </a:lnTo>
                  <a:lnTo>
                    <a:pt x="1395361" y="395020"/>
                  </a:lnTo>
                  <a:lnTo>
                    <a:pt x="1395361" y="480745"/>
                  </a:lnTo>
                  <a:lnTo>
                    <a:pt x="1390561" y="483146"/>
                  </a:lnTo>
                  <a:lnTo>
                    <a:pt x="1383360" y="483146"/>
                  </a:lnTo>
                  <a:lnTo>
                    <a:pt x="1383360" y="487337"/>
                  </a:lnTo>
                  <a:lnTo>
                    <a:pt x="1389964" y="487337"/>
                  </a:lnTo>
                  <a:lnTo>
                    <a:pt x="1396568" y="486740"/>
                  </a:lnTo>
                  <a:lnTo>
                    <a:pt x="1410970" y="486740"/>
                  </a:lnTo>
                  <a:lnTo>
                    <a:pt x="1419364" y="487337"/>
                  </a:lnTo>
                  <a:lnTo>
                    <a:pt x="1427175" y="487337"/>
                  </a:lnTo>
                  <a:lnTo>
                    <a:pt x="1427175" y="486740"/>
                  </a:lnTo>
                  <a:lnTo>
                    <a:pt x="1427175" y="483146"/>
                  </a:lnTo>
                  <a:lnTo>
                    <a:pt x="1418170" y="483146"/>
                  </a:lnTo>
                  <a:lnTo>
                    <a:pt x="1413370" y="482536"/>
                  </a:lnTo>
                  <a:lnTo>
                    <a:pt x="1413370" y="442379"/>
                  </a:lnTo>
                  <a:lnTo>
                    <a:pt x="1422374" y="442379"/>
                  </a:lnTo>
                  <a:lnTo>
                    <a:pt x="1429143" y="453948"/>
                  </a:lnTo>
                  <a:lnTo>
                    <a:pt x="1436103" y="465302"/>
                  </a:lnTo>
                  <a:lnTo>
                    <a:pt x="1443380" y="476427"/>
                  </a:lnTo>
                  <a:lnTo>
                    <a:pt x="1451178" y="487337"/>
                  </a:lnTo>
                  <a:lnTo>
                    <a:pt x="1455381" y="487337"/>
                  </a:lnTo>
                  <a:lnTo>
                    <a:pt x="1460182" y="486740"/>
                  </a:lnTo>
                  <a:lnTo>
                    <a:pt x="1469186" y="486740"/>
                  </a:lnTo>
                  <a:lnTo>
                    <a:pt x="1473377" y="487337"/>
                  </a:lnTo>
                  <a:lnTo>
                    <a:pt x="1478191" y="487337"/>
                  </a:lnTo>
                  <a:lnTo>
                    <a:pt x="1478191" y="486740"/>
                  </a:lnTo>
                  <a:lnTo>
                    <a:pt x="1478191" y="483146"/>
                  </a:lnTo>
                  <a:close/>
                </a:path>
                <a:path w="1981200" h="546100">
                  <a:moveTo>
                    <a:pt x="1523199" y="298513"/>
                  </a:moveTo>
                  <a:lnTo>
                    <a:pt x="1519593" y="297916"/>
                  </a:lnTo>
                  <a:lnTo>
                    <a:pt x="1515783" y="307111"/>
                  </a:lnTo>
                  <a:lnTo>
                    <a:pt x="1510220" y="312153"/>
                  </a:lnTo>
                  <a:lnTo>
                    <a:pt x="1502295" y="314261"/>
                  </a:lnTo>
                  <a:lnTo>
                    <a:pt x="1491386" y="314693"/>
                  </a:lnTo>
                  <a:lnTo>
                    <a:pt x="1474584" y="314693"/>
                  </a:lnTo>
                  <a:lnTo>
                    <a:pt x="1474584" y="273342"/>
                  </a:lnTo>
                  <a:lnTo>
                    <a:pt x="1500390" y="273342"/>
                  </a:lnTo>
                  <a:lnTo>
                    <a:pt x="1500987" y="278726"/>
                  </a:lnTo>
                  <a:lnTo>
                    <a:pt x="1501597" y="287121"/>
                  </a:lnTo>
                  <a:lnTo>
                    <a:pt x="1505788" y="285927"/>
                  </a:lnTo>
                  <a:lnTo>
                    <a:pt x="1505788" y="273342"/>
                  </a:lnTo>
                  <a:lnTo>
                    <a:pt x="1505788" y="266141"/>
                  </a:lnTo>
                  <a:lnTo>
                    <a:pt x="1505788" y="254152"/>
                  </a:lnTo>
                  <a:lnTo>
                    <a:pt x="1501597" y="254152"/>
                  </a:lnTo>
                  <a:lnTo>
                    <a:pt x="1500987" y="261353"/>
                  </a:lnTo>
                  <a:lnTo>
                    <a:pt x="1499184" y="266141"/>
                  </a:lnTo>
                  <a:lnTo>
                    <a:pt x="1474584" y="266141"/>
                  </a:lnTo>
                  <a:lnTo>
                    <a:pt x="1474584" y="230174"/>
                  </a:lnTo>
                  <a:lnTo>
                    <a:pt x="1508188" y="230174"/>
                  </a:lnTo>
                  <a:lnTo>
                    <a:pt x="1509991" y="237375"/>
                  </a:lnTo>
                  <a:lnTo>
                    <a:pt x="1510588" y="246367"/>
                  </a:lnTo>
                  <a:lnTo>
                    <a:pt x="1514792" y="245160"/>
                  </a:lnTo>
                  <a:lnTo>
                    <a:pt x="1514195" y="239166"/>
                  </a:lnTo>
                  <a:lnTo>
                    <a:pt x="1514195" y="230174"/>
                  </a:lnTo>
                  <a:lnTo>
                    <a:pt x="1514195" y="224180"/>
                  </a:lnTo>
                  <a:lnTo>
                    <a:pt x="1514195" y="223583"/>
                  </a:lnTo>
                  <a:lnTo>
                    <a:pt x="1506550" y="223672"/>
                  </a:lnTo>
                  <a:lnTo>
                    <a:pt x="1488109" y="224091"/>
                  </a:lnTo>
                  <a:lnTo>
                    <a:pt x="1478788" y="224180"/>
                  </a:lnTo>
                  <a:lnTo>
                    <a:pt x="1469809" y="224091"/>
                  </a:lnTo>
                  <a:lnTo>
                    <a:pt x="1451864" y="223672"/>
                  </a:lnTo>
                  <a:lnTo>
                    <a:pt x="1444574" y="223583"/>
                  </a:lnTo>
                  <a:lnTo>
                    <a:pt x="1444574" y="227774"/>
                  </a:lnTo>
                  <a:lnTo>
                    <a:pt x="1451178" y="227774"/>
                  </a:lnTo>
                  <a:lnTo>
                    <a:pt x="1456575" y="228981"/>
                  </a:lnTo>
                  <a:lnTo>
                    <a:pt x="1456575" y="315899"/>
                  </a:lnTo>
                  <a:lnTo>
                    <a:pt x="1451178" y="316496"/>
                  </a:lnTo>
                  <a:lnTo>
                    <a:pt x="1444574" y="316496"/>
                  </a:lnTo>
                  <a:lnTo>
                    <a:pt x="1444574" y="320687"/>
                  </a:lnTo>
                  <a:lnTo>
                    <a:pt x="1471244" y="320192"/>
                  </a:lnTo>
                  <a:lnTo>
                    <a:pt x="1481188" y="320090"/>
                  </a:lnTo>
                  <a:lnTo>
                    <a:pt x="1491132" y="320192"/>
                  </a:lnTo>
                  <a:lnTo>
                    <a:pt x="1518399" y="320687"/>
                  </a:lnTo>
                  <a:lnTo>
                    <a:pt x="1518500" y="320090"/>
                  </a:lnTo>
                  <a:lnTo>
                    <a:pt x="1519389" y="314693"/>
                  </a:lnTo>
                  <a:lnTo>
                    <a:pt x="1519593" y="313499"/>
                  </a:lnTo>
                  <a:lnTo>
                    <a:pt x="1521396" y="305701"/>
                  </a:lnTo>
                  <a:lnTo>
                    <a:pt x="1523199" y="298513"/>
                  </a:lnTo>
                  <a:close/>
                </a:path>
                <a:path w="1981200" h="546100">
                  <a:moveTo>
                    <a:pt x="1590408" y="390232"/>
                  </a:moveTo>
                  <a:lnTo>
                    <a:pt x="1583817" y="390232"/>
                  </a:lnTo>
                  <a:lnTo>
                    <a:pt x="1575409" y="390829"/>
                  </a:lnTo>
                  <a:lnTo>
                    <a:pt x="1561604" y="390829"/>
                  </a:lnTo>
                  <a:lnTo>
                    <a:pt x="1553210" y="390232"/>
                  </a:lnTo>
                  <a:lnTo>
                    <a:pt x="1547799" y="390232"/>
                  </a:lnTo>
                  <a:lnTo>
                    <a:pt x="1547799" y="394423"/>
                  </a:lnTo>
                  <a:lnTo>
                    <a:pt x="1555000" y="394423"/>
                  </a:lnTo>
                  <a:lnTo>
                    <a:pt x="1560410" y="395020"/>
                  </a:lnTo>
                  <a:lnTo>
                    <a:pt x="1560410" y="481939"/>
                  </a:lnTo>
                  <a:lnTo>
                    <a:pt x="1555000" y="483146"/>
                  </a:lnTo>
                  <a:lnTo>
                    <a:pt x="1547799" y="483146"/>
                  </a:lnTo>
                  <a:lnTo>
                    <a:pt x="1547799" y="487337"/>
                  </a:lnTo>
                  <a:lnTo>
                    <a:pt x="1553210" y="487337"/>
                  </a:lnTo>
                  <a:lnTo>
                    <a:pt x="1561604" y="486740"/>
                  </a:lnTo>
                  <a:lnTo>
                    <a:pt x="1575409" y="486740"/>
                  </a:lnTo>
                  <a:lnTo>
                    <a:pt x="1583817" y="487337"/>
                  </a:lnTo>
                  <a:lnTo>
                    <a:pt x="1590408" y="487337"/>
                  </a:lnTo>
                  <a:lnTo>
                    <a:pt x="1590408" y="486740"/>
                  </a:lnTo>
                  <a:lnTo>
                    <a:pt x="1590408" y="483146"/>
                  </a:lnTo>
                  <a:lnTo>
                    <a:pt x="1583207" y="483146"/>
                  </a:lnTo>
                  <a:lnTo>
                    <a:pt x="1578406" y="481939"/>
                  </a:lnTo>
                  <a:lnTo>
                    <a:pt x="1578406" y="395020"/>
                  </a:lnTo>
                  <a:lnTo>
                    <a:pt x="1583207" y="394423"/>
                  </a:lnTo>
                  <a:lnTo>
                    <a:pt x="1590408" y="394423"/>
                  </a:lnTo>
                  <a:lnTo>
                    <a:pt x="1590408" y="390829"/>
                  </a:lnTo>
                  <a:lnTo>
                    <a:pt x="1590408" y="390232"/>
                  </a:lnTo>
                  <a:close/>
                </a:path>
                <a:path w="1981200" h="546100">
                  <a:moveTo>
                    <a:pt x="1590408" y="103098"/>
                  </a:moveTo>
                  <a:lnTo>
                    <a:pt x="1586204" y="83210"/>
                  </a:lnTo>
                  <a:lnTo>
                    <a:pt x="1574736" y="68110"/>
                  </a:lnTo>
                  <a:lnTo>
                    <a:pt x="1570609" y="65786"/>
                  </a:lnTo>
                  <a:lnTo>
                    <a:pt x="1570609" y="106095"/>
                  </a:lnTo>
                  <a:lnTo>
                    <a:pt x="1569440" y="121627"/>
                  </a:lnTo>
                  <a:lnTo>
                    <a:pt x="1564906" y="135915"/>
                  </a:lnTo>
                  <a:lnTo>
                    <a:pt x="1555419" y="146392"/>
                  </a:lnTo>
                  <a:lnTo>
                    <a:pt x="1539405" y="150456"/>
                  </a:lnTo>
                  <a:lnTo>
                    <a:pt x="1524431" y="146316"/>
                  </a:lnTo>
                  <a:lnTo>
                    <a:pt x="1513738" y="135394"/>
                  </a:lnTo>
                  <a:lnTo>
                    <a:pt x="1507324" y="119849"/>
                  </a:lnTo>
                  <a:lnTo>
                    <a:pt x="1505191" y="101892"/>
                  </a:lnTo>
                  <a:lnTo>
                    <a:pt x="1506702" y="87782"/>
                  </a:lnTo>
                  <a:lnTo>
                    <a:pt x="1511871" y="74853"/>
                  </a:lnTo>
                  <a:lnTo>
                    <a:pt x="1521650" y="65392"/>
                  </a:lnTo>
                  <a:lnTo>
                    <a:pt x="1537004" y="61734"/>
                  </a:lnTo>
                  <a:lnTo>
                    <a:pt x="1551876" y="65887"/>
                  </a:lnTo>
                  <a:lnTo>
                    <a:pt x="1562354" y="76492"/>
                  </a:lnTo>
                  <a:lnTo>
                    <a:pt x="1568564" y="90817"/>
                  </a:lnTo>
                  <a:lnTo>
                    <a:pt x="1570609" y="106095"/>
                  </a:lnTo>
                  <a:lnTo>
                    <a:pt x="1570609" y="65786"/>
                  </a:lnTo>
                  <a:lnTo>
                    <a:pt x="1563471" y="61734"/>
                  </a:lnTo>
                  <a:lnTo>
                    <a:pt x="1557756" y="58508"/>
                  </a:lnTo>
                  <a:lnTo>
                    <a:pt x="1537004" y="55143"/>
                  </a:lnTo>
                  <a:lnTo>
                    <a:pt x="1516875" y="59156"/>
                  </a:lnTo>
                  <a:lnTo>
                    <a:pt x="1500695" y="70129"/>
                  </a:lnTo>
                  <a:lnTo>
                    <a:pt x="1489900" y="86499"/>
                  </a:lnTo>
                  <a:lnTo>
                    <a:pt x="1485988" y="106692"/>
                  </a:lnTo>
                  <a:lnTo>
                    <a:pt x="1489913" y="126860"/>
                  </a:lnTo>
                  <a:lnTo>
                    <a:pt x="1500771" y="142582"/>
                  </a:lnTo>
                  <a:lnTo>
                    <a:pt x="1517129" y="152806"/>
                  </a:lnTo>
                  <a:lnTo>
                    <a:pt x="1537601" y="156451"/>
                  </a:lnTo>
                  <a:lnTo>
                    <a:pt x="1558518" y="152577"/>
                  </a:lnTo>
                  <a:lnTo>
                    <a:pt x="1561782" y="150456"/>
                  </a:lnTo>
                  <a:lnTo>
                    <a:pt x="1575257" y="141681"/>
                  </a:lnTo>
                  <a:lnTo>
                    <a:pt x="1586382" y="124841"/>
                  </a:lnTo>
                  <a:lnTo>
                    <a:pt x="1590408" y="103098"/>
                  </a:lnTo>
                  <a:close/>
                </a:path>
                <a:path w="1981200" h="546100">
                  <a:moveTo>
                    <a:pt x="1697837" y="279933"/>
                  </a:moveTo>
                  <a:lnTo>
                    <a:pt x="1691246" y="280530"/>
                  </a:lnTo>
                  <a:lnTo>
                    <a:pt x="1664830" y="280530"/>
                  </a:lnTo>
                  <a:lnTo>
                    <a:pt x="1658226" y="279933"/>
                  </a:lnTo>
                  <a:lnTo>
                    <a:pt x="1658226" y="284124"/>
                  </a:lnTo>
                  <a:lnTo>
                    <a:pt x="1661833" y="316496"/>
                  </a:lnTo>
                  <a:lnTo>
                    <a:pt x="1655229" y="316496"/>
                  </a:lnTo>
                  <a:lnTo>
                    <a:pt x="1638185" y="312305"/>
                  </a:lnTo>
                  <a:lnTo>
                    <a:pt x="1626425" y="301358"/>
                  </a:lnTo>
                  <a:lnTo>
                    <a:pt x="1619618" y="286143"/>
                  </a:lnTo>
                  <a:lnTo>
                    <a:pt x="1617421" y="269138"/>
                  </a:lnTo>
                  <a:lnTo>
                    <a:pt x="1619770" y="253072"/>
                  </a:lnTo>
                  <a:lnTo>
                    <a:pt x="1626793" y="239915"/>
                  </a:lnTo>
                  <a:lnTo>
                    <a:pt x="1638439" y="231038"/>
                  </a:lnTo>
                  <a:lnTo>
                    <a:pt x="1654632" y="227774"/>
                  </a:lnTo>
                  <a:lnTo>
                    <a:pt x="1665935" y="228993"/>
                  </a:lnTo>
                  <a:lnTo>
                    <a:pt x="1675333" y="232943"/>
                  </a:lnTo>
                  <a:lnTo>
                    <a:pt x="1682483" y="240169"/>
                  </a:lnTo>
                  <a:lnTo>
                    <a:pt x="1687042" y="251155"/>
                  </a:lnTo>
                  <a:lnTo>
                    <a:pt x="1691246" y="250558"/>
                  </a:lnTo>
                  <a:lnTo>
                    <a:pt x="1689442" y="242760"/>
                  </a:lnTo>
                  <a:lnTo>
                    <a:pt x="1689442" y="227774"/>
                  </a:lnTo>
                  <a:lnTo>
                    <a:pt x="1689442" y="227177"/>
                  </a:lnTo>
                  <a:lnTo>
                    <a:pt x="1684045" y="226580"/>
                  </a:lnTo>
                  <a:lnTo>
                    <a:pt x="1679232" y="225386"/>
                  </a:lnTo>
                  <a:lnTo>
                    <a:pt x="1668437" y="222986"/>
                  </a:lnTo>
                  <a:lnTo>
                    <a:pt x="1662430" y="221780"/>
                  </a:lnTo>
                  <a:lnTo>
                    <a:pt x="1653425" y="221780"/>
                  </a:lnTo>
                  <a:lnTo>
                    <a:pt x="1633156" y="224917"/>
                  </a:lnTo>
                  <a:lnTo>
                    <a:pt x="1615465" y="234226"/>
                  </a:lnTo>
                  <a:lnTo>
                    <a:pt x="1602955" y="249605"/>
                  </a:lnTo>
                  <a:lnTo>
                    <a:pt x="1598218" y="270941"/>
                  </a:lnTo>
                  <a:lnTo>
                    <a:pt x="1602359" y="292900"/>
                  </a:lnTo>
                  <a:lnTo>
                    <a:pt x="1613827" y="309079"/>
                  </a:lnTo>
                  <a:lnTo>
                    <a:pt x="1631137" y="319074"/>
                  </a:lnTo>
                  <a:lnTo>
                    <a:pt x="1652828" y="322491"/>
                  </a:lnTo>
                  <a:lnTo>
                    <a:pt x="1663217" y="322059"/>
                  </a:lnTo>
                  <a:lnTo>
                    <a:pt x="1672932" y="320840"/>
                  </a:lnTo>
                  <a:lnTo>
                    <a:pt x="1682203" y="318947"/>
                  </a:lnTo>
                  <a:lnTo>
                    <a:pt x="1691246" y="316496"/>
                  </a:lnTo>
                  <a:lnTo>
                    <a:pt x="1691246" y="314096"/>
                  </a:lnTo>
                  <a:lnTo>
                    <a:pt x="1688236" y="312305"/>
                  </a:lnTo>
                  <a:lnTo>
                    <a:pt x="1688236" y="286524"/>
                  </a:lnTo>
                  <a:lnTo>
                    <a:pt x="1690636" y="284124"/>
                  </a:lnTo>
                  <a:lnTo>
                    <a:pt x="1697837" y="284124"/>
                  </a:lnTo>
                  <a:lnTo>
                    <a:pt x="1697837" y="280530"/>
                  </a:lnTo>
                  <a:lnTo>
                    <a:pt x="1697837" y="279933"/>
                  </a:lnTo>
                  <a:close/>
                </a:path>
                <a:path w="1981200" h="546100">
                  <a:moveTo>
                    <a:pt x="1753654" y="418401"/>
                  </a:moveTo>
                  <a:lnTo>
                    <a:pt x="1752460" y="410603"/>
                  </a:lnTo>
                  <a:lnTo>
                    <a:pt x="1751863" y="402818"/>
                  </a:lnTo>
                  <a:lnTo>
                    <a:pt x="1752460" y="395020"/>
                  </a:lnTo>
                  <a:lnTo>
                    <a:pt x="1749526" y="394423"/>
                  </a:lnTo>
                  <a:lnTo>
                    <a:pt x="1743722" y="393230"/>
                  </a:lnTo>
                  <a:lnTo>
                    <a:pt x="1736178" y="391045"/>
                  </a:lnTo>
                  <a:lnTo>
                    <a:pt x="1728063" y="389204"/>
                  </a:lnTo>
                  <a:lnTo>
                    <a:pt x="1680133" y="401243"/>
                  </a:lnTo>
                  <a:lnTo>
                    <a:pt x="1664233" y="436981"/>
                  </a:lnTo>
                  <a:lnTo>
                    <a:pt x="1668284" y="460057"/>
                  </a:lnTo>
                  <a:lnTo>
                    <a:pt x="1679536" y="476326"/>
                  </a:lnTo>
                  <a:lnTo>
                    <a:pt x="1696643" y="485952"/>
                  </a:lnTo>
                  <a:lnTo>
                    <a:pt x="1718246" y="489140"/>
                  </a:lnTo>
                  <a:lnTo>
                    <a:pt x="1727695" y="488619"/>
                  </a:lnTo>
                  <a:lnTo>
                    <a:pt x="1736178" y="487260"/>
                  </a:lnTo>
                  <a:lnTo>
                    <a:pt x="1743646" y="485343"/>
                  </a:lnTo>
                  <a:lnTo>
                    <a:pt x="1750060" y="483146"/>
                  </a:lnTo>
                  <a:lnTo>
                    <a:pt x="1750656" y="475348"/>
                  </a:lnTo>
                  <a:lnTo>
                    <a:pt x="1751863" y="468160"/>
                  </a:lnTo>
                  <a:lnTo>
                    <a:pt x="1753654" y="460362"/>
                  </a:lnTo>
                  <a:lnTo>
                    <a:pt x="1750060" y="459765"/>
                  </a:lnTo>
                  <a:lnTo>
                    <a:pt x="1745894" y="469226"/>
                  </a:lnTo>
                  <a:lnTo>
                    <a:pt x="1739709" y="476618"/>
                  </a:lnTo>
                  <a:lnTo>
                    <a:pt x="1731492" y="481431"/>
                  </a:lnTo>
                  <a:lnTo>
                    <a:pt x="1721243" y="483146"/>
                  </a:lnTo>
                  <a:lnTo>
                    <a:pt x="1704454" y="479120"/>
                  </a:lnTo>
                  <a:lnTo>
                    <a:pt x="1692668" y="468528"/>
                  </a:lnTo>
                  <a:lnTo>
                    <a:pt x="1685721" y="453555"/>
                  </a:lnTo>
                  <a:lnTo>
                    <a:pt x="1683435" y="436384"/>
                  </a:lnTo>
                  <a:lnTo>
                    <a:pt x="1685671" y="419709"/>
                  </a:lnTo>
                  <a:lnTo>
                    <a:pt x="1692287" y="406412"/>
                  </a:lnTo>
                  <a:lnTo>
                    <a:pt x="1703184" y="397611"/>
                  </a:lnTo>
                  <a:lnTo>
                    <a:pt x="1718246" y="394423"/>
                  </a:lnTo>
                  <a:lnTo>
                    <a:pt x="1731137" y="396328"/>
                  </a:lnTo>
                  <a:lnTo>
                    <a:pt x="1739925" y="401535"/>
                  </a:lnTo>
                  <a:lnTo>
                    <a:pt x="1745678" y="409346"/>
                  </a:lnTo>
                  <a:lnTo>
                    <a:pt x="1749450" y="418998"/>
                  </a:lnTo>
                  <a:lnTo>
                    <a:pt x="1753654" y="418401"/>
                  </a:lnTo>
                  <a:close/>
                </a:path>
                <a:path w="1981200" h="546100">
                  <a:moveTo>
                    <a:pt x="1847888" y="298513"/>
                  </a:moveTo>
                  <a:lnTo>
                    <a:pt x="1844281" y="297916"/>
                  </a:lnTo>
                  <a:lnTo>
                    <a:pt x="1840471" y="307111"/>
                  </a:lnTo>
                  <a:lnTo>
                    <a:pt x="1834908" y="312153"/>
                  </a:lnTo>
                  <a:lnTo>
                    <a:pt x="1826983" y="314261"/>
                  </a:lnTo>
                  <a:lnTo>
                    <a:pt x="1816074" y="314693"/>
                  </a:lnTo>
                  <a:lnTo>
                    <a:pt x="1799272" y="314693"/>
                  </a:lnTo>
                  <a:lnTo>
                    <a:pt x="1799272" y="273342"/>
                  </a:lnTo>
                  <a:lnTo>
                    <a:pt x="1825078" y="273342"/>
                  </a:lnTo>
                  <a:lnTo>
                    <a:pt x="1825675" y="278726"/>
                  </a:lnTo>
                  <a:lnTo>
                    <a:pt x="1826272" y="287121"/>
                  </a:lnTo>
                  <a:lnTo>
                    <a:pt x="1830476" y="285927"/>
                  </a:lnTo>
                  <a:lnTo>
                    <a:pt x="1830476" y="273342"/>
                  </a:lnTo>
                  <a:lnTo>
                    <a:pt x="1830476" y="266141"/>
                  </a:lnTo>
                  <a:lnTo>
                    <a:pt x="1830476" y="254152"/>
                  </a:lnTo>
                  <a:lnTo>
                    <a:pt x="1826272" y="254152"/>
                  </a:lnTo>
                  <a:lnTo>
                    <a:pt x="1825675" y="261353"/>
                  </a:lnTo>
                  <a:lnTo>
                    <a:pt x="1823872" y="266141"/>
                  </a:lnTo>
                  <a:lnTo>
                    <a:pt x="1799272" y="266141"/>
                  </a:lnTo>
                  <a:lnTo>
                    <a:pt x="1799272" y="230174"/>
                  </a:lnTo>
                  <a:lnTo>
                    <a:pt x="1832876" y="230174"/>
                  </a:lnTo>
                  <a:lnTo>
                    <a:pt x="1834680" y="237375"/>
                  </a:lnTo>
                  <a:lnTo>
                    <a:pt x="1835277" y="246367"/>
                  </a:lnTo>
                  <a:lnTo>
                    <a:pt x="1839480" y="245160"/>
                  </a:lnTo>
                  <a:lnTo>
                    <a:pt x="1838883" y="239166"/>
                  </a:lnTo>
                  <a:lnTo>
                    <a:pt x="1838883" y="230174"/>
                  </a:lnTo>
                  <a:lnTo>
                    <a:pt x="1838883" y="224180"/>
                  </a:lnTo>
                  <a:lnTo>
                    <a:pt x="1838883" y="223583"/>
                  </a:lnTo>
                  <a:lnTo>
                    <a:pt x="1831238" y="223672"/>
                  </a:lnTo>
                  <a:lnTo>
                    <a:pt x="1812798" y="224091"/>
                  </a:lnTo>
                  <a:lnTo>
                    <a:pt x="1803476" y="224180"/>
                  </a:lnTo>
                  <a:lnTo>
                    <a:pt x="1794497" y="224091"/>
                  </a:lnTo>
                  <a:lnTo>
                    <a:pt x="1776552" y="223672"/>
                  </a:lnTo>
                  <a:lnTo>
                    <a:pt x="1769262" y="223583"/>
                  </a:lnTo>
                  <a:lnTo>
                    <a:pt x="1769262" y="227774"/>
                  </a:lnTo>
                  <a:lnTo>
                    <a:pt x="1775866" y="227774"/>
                  </a:lnTo>
                  <a:lnTo>
                    <a:pt x="1781263" y="228981"/>
                  </a:lnTo>
                  <a:lnTo>
                    <a:pt x="1781263" y="315899"/>
                  </a:lnTo>
                  <a:lnTo>
                    <a:pt x="1775866" y="316496"/>
                  </a:lnTo>
                  <a:lnTo>
                    <a:pt x="1769262" y="316496"/>
                  </a:lnTo>
                  <a:lnTo>
                    <a:pt x="1769262" y="320687"/>
                  </a:lnTo>
                  <a:lnTo>
                    <a:pt x="1795932" y="320192"/>
                  </a:lnTo>
                  <a:lnTo>
                    <a:pt x="1805876" y="320090"/>
                  </a:lnTo>
                  <a:lnTo>
                    <a:pt x="1815820" y="320192"/>
                  </a:lnTo>
                  <a:lnTo>
                    <a:pt x="1843087" y="320687"/>
                  </a:lnTo>
                  <a:lnTo>
                    <a:pt x="1843227" y="320090"/>
                  </a:lnTo>
                  <a:lnTo>
                    <a:pt x="1844586" y="314693"/>
                  </a:lnTo>
                  <a:lnTo>
                    <a:pt x="1844878" y="313499"/>
                  </a:lnTo>
                  <a:lnTo>
                    <a:pt x="1846084" y="305701"/>
                  </a:lnTo>
                  <a:lnTo>
                    <a:pt x="1847888" y="298513"/>
                  </a:lnTo>
                  <a:close/>
                </a:path>
                <a:path w="1981200" h="546100">
                  <a:moveTo>
                    <a:pt x="1922907" y="386626"/>
                  </a:moveTo>
                  <a:lnTo>
                    <a:pt x="1919300" y="386029"/>
                  </a:lnTo>
                  <a:lnTo>
                    <a:pt x="1919300" y="390232"/>
                  </a:lnTo>
                  <a:lnTo>
                    <a:pt x="1833473" y="390232"/>
                  </a:lnTo>
                  <a:lnTo>
                    <a:pt x="1832279" y="386029"/>
                  </a:lnTo>
                  <a:lnTo>
                    <a:pt x="1828673" y="386029"/>
                  </a:lnTo>
                  <a:lnTo>
                    <a:pt x="1828673" y="394423"/>
                  </a:lnTo>
                  <a:lnTo>
                    <a:pt x="1828177" y="397421"/>
                  </a:lnTo>
                  <a:lnTo>
                    <a:pt x="1827479" y="402221"/>
                  </a:lnTo>
                  <a:lnTo>
                    <a:pt x="1826971" y="405218"/>
                  </a:lnTo>
                  <a:lnTo>
                    <a:pt x="1826272" y="410006"/>
                  </a:lnTo>
                  <a:lnTo>
                    <a:pt x="1830476" y="410006"/>
                  </a:lnTo>
                  <a:lnTo>
                    <a:pt x="1832279" y="399821"/>
                  </a:lnTo>
                  <a:lnTo>
                    <a:pt x="1832876" y="397421"/>
                  </a:lnTo>
                  <a:lnTo>
                    <a:pt x="1865884" y="397421"/>
                  </a:lnTo>
                  <a:lnTo>
                    <a:pt x="1865884" y="481939"/>
                  </a:lnTo>
                  <a:lnTo>
                    <a:pt x="1862289" y="483146"/>
                  </a:lnTo>
                  <a:lnTo>
                    <a:pt x="1852079" y="483146"/>
                  </a:lnTo>
                  <a:lnTo>
                    <a:pt x="1852079" y="487337"/>
                  </a:lnTo>
                  <a:lnTo>
                    <a:pt x="1857489" y="487337"/>
                  </a:lnTo>
                  <a:lnTo>
                    <a:pt x="1867090" y="486740"/>
                  </a:lnTo>
                  <a:lnTo>
                    <a:pt x="1882686" y="486740"/>
                  </a:lnTo>
                  <a:lnTo>
                    <a:pt x="1892896" y="487337"/>
                  </a:lnTo>
                  <a:lnTo>
                    <a:pt x="1898294" y="487337"/>
                  </a:lnTo>
                  <a:lnTo>
                    <a:pt x="1898294" y="486740"/>
                  </a:lnTo>
                  <a:lnTo>
                    <a:pt x="1898294" y="483146"/>
                  </a:lnTo>
                  <a:lnTo>
                    <a:pt x="1888693" y="483146"/>
                  </a:lnTo>
                  <a:lnTo>
                    <a:pt x="1883892" y="481342"/>
                  </a:lnTo>
                  <a:lnTo>
                    <a:pt x="1883892" y="397421"/>
                  </a:lnTo>
                  <a:lnTo>
                    <a:pt x="1915706" y="397421"/>
                  </a:lnTo>
                  <a:lnTo>
                    <a:pt x="1916899" y="405218"/>
                  </a:lnTo>
                  <a:lnTo>
                    <a:pt x="1916899" y="410603"/>
                  </a:lnTo>
                  <a:lnTo>
                    <a:pt x="1921103" y="408813"/>
                  </a:lnTo>
                  <a:lnTo>
                    <a:pt x="1921192" y="397421"/>
                  </a:lnTo>
                  <a:lnTo>
                    <a:pt x="1921611" y="394423"/>
                  </a:lnTo>
                  <a:lnTo>
                    <a:pt x="1922297" y="390232"/>
                  </a:lnTo>
                  <a:lnTo>
                    <a:pt x="1922907" y="386626"/>
                  </a:lnTo>
                  <a:close/>
                </a:path>
                <a:path w="1981200" h="546100">
                  <a:moveTo>
                    <a:pt x="1981123" y="293712"/>
                  </a:moveTo>
                  <a:lnTo>
                    <a:pt x="1974557" y="275069"/>
                  </a:lnTo>
                  <a:lnTo>
                    <a:pt x="1960118" y="265023"/>
                  </a:lnTo>
                  <a:lnTo>
                    <a:pt x="1945665" y="256882"/>
                  </a:lnTo>
                  <a:lnTo>
                    <a:pt x="1939112" y="243967"/>
                  </a:lnTo>
                  <a:lnTo>
                    <a:pt x="1939112" y="233172"/>
                  </a:lnTo>
                  <a:lnTo>
                    <a:pt x="1945106" y="226580"/>
                  </a:lnTo>
                  <a:lnTo>
                    <a:pt x="1966112" y="226580"/>
                  </a:lnTo>
                  <a:lnTo>
                    <a:pt x="1971509" y="235572"/>
                  </a:lnTo>
                  <a:lnTo>
                    <a:pt x="1972716" y="244563"/>
                  </a:lnTo>
                  <a:lnTo>
                    <a:pt x="1976920" y="243967"/>
                  </a:lnTo>
                  <a:lnTo>
                    <a:pt x="1975713" y="236766"/>
                  </a:lnTo>
                  <a:lnTo>
                    <a:pt x="1975116" y="230174"/>
                  </a:lnTo>
                  <a:lnTo>
                    <a:pt x="1975116" y="226580"/>
                  </a:lnTo>
                  <a:lnTo>
                    <a:pt x="1975116" y="223583"/>
                  </a:lnTo>
                  <a:lnTo>
                    <a:pt x="1970913" y="223583"/>
                  </a:lnTo>
                  <a:lnTo>
                    <a:pt x="1958911" y="221780"/>
                  </a:lnTo>
                  <a:lnTo>
                    <a:pt x="1955317" y="221780"/>
                  </a:lnTo>
                  <a:lnTo>
                    <a:pt x="1942934" y="223748"/>
                  </a:lnTo>
                  <a:lnTo>
                    <a:pt x="1933257" y="229425"/>
                  </a:lnTo>
                  <a:lnTo>
                    <a:pt x="1926958" y="238480"/>
                  </a:lnTo>
                  <a:lnTo>
                    <a:pt x="1924697" y="250558"/>
                  </a:lnTo>
                  <a:lnTo>
                    <a:pt x="1931085" y="269125"/>
                  </a:lnTo>
                  <a:lnTo>
                    <a:pt x="1945106" y="279107"/>
                  </a:lnTo>
                  <a:lnTo>
                    <a:pt x="1959140" y="287401"/>
                  </a:lnTo>
                  <a:lnTo>
                    <a:pt x="1965515" y="300913"/>
                  </a:lnTo>
                  <a:lnTo>
                    <a:pt x="1965515" y="310502"/>
                  </a:lnTo>
                  <a:lnTo>
                    <a:pt x="1957717" y="316496"/>
                  </a:lnTo>
                  <a:lnTo>
                    <a:pt x="1948103" y="316496"/>
                  </a:lnTo>
                  <a:lnTo>
                    <a:pt x="1939417" y="314718"/>
                  </a:lnTo>
                  <a:lnTo>
                    <a:pt x="1933028" y="309905"/>
                  </a:lnTo>
                  <a:lnTo>
                    <a:pt x="1928787" y="302844"/>
                  </a:lnTo>
                  <a:lnTo>
                    <a:pt x="1926501" y="294322"/>
                  </a:lnTo>
                  <a:lnTo>
                    <a:pt x="1922907" y="295516"/>
                  </a:lnTo>
                  <a:lnTo>
                    <a:pt x="1923503" y="302704"/>
                  </a:lnTo>
                  <a:lnTo>
                    <a:pt x="1924697" y="309308"/>
                  </a:lnTo>
                  <a:lnTo>
                    <a:pt x="1925307" y="316496"/>
                  </a:lnTo>
                  <a:lnTo>
                    <a:pt x="1931911" y="320090"/>
                  </a:lnTo>
                  <a:lnTo>
                    <a:pt x="1939709" y="322491"/>
                  </a:lnTo>
                  <a:lnTo>
                    <a:pt x="1947506" y="322491"/>
                  </a:lnTo>
                  <a:lnTo>
                    <a:pt x="1960105" y="320687"/>
                  </a:lnTo>
                  <a:lnTo>
                    <a:pt x="1968449" y="316496"/>
                  </a:lnTo>
                  <a:lnTo>
                    <a:pt x="1970836" y="315302"/>
                  </a:lnTo>
                  <a:lnTo>
                    <a:pt x="1978317" y="306311"/>
                  </a:lnTo>
                  <a:lnTo>
                    <a:pt x="1981123" y="29371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44000" y="6178295"/>
              <a:ext cx="1158239" cy="647699"/>
            </a:xfrm>
            <a:prstGeom prst="rect">
              <a:avLst/>
            </a:prstGeom>
          </p:spPr>
        </p:pic>
        <p:pic>
          <p:nvPicPr>
            <p:cNvPr id="13" name="object 1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439400" y="6153911"/>
              <a:ext cx="1158240" cy="672084"/>
            </a:xfrm>
            <a:prstGeom prst="rect">
              <a:avLst/>
            </a:prstGeom>
          </p:spPr>
        </p:pic>
      </p:grpSp>
      <p:sp>
        <p:nvSpPr>
          <p:cNvPr id="2" name="object 2">
            <a:extLst>
              <a:ext uri="{FF2B5EF4-FFF2-40B4-BE49-F238E27FC236}">
                <a16:creationId xmlns:a16="http://schemas.microsoft.com/office/drawing/2014/main" id="{90CFA561-F1EB-8D3D-8838-6349AF5F8B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29548" y="148730"/>
            <a:ext cx="2994772" cy="5052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2E5496"/>
                </a:solidFill>
              </a:rPr>
              <a:t>Scoring</a:t>
            </a:r>
            <a:r>
              <a:rPr sz="3200" spc="-10" dirty="0">
                <a:solidFill>
                  <a:srgbClr val="2E5496"/>
                </a:solidFill>
              </a:rPr>
              <a:t> Rubric</a:t>
            </a:r>
            <a:endParaRPr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2D475B-A1E4-DA68-C7E9-FDDEECEB138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934" y="1182369"/>
            <a:ext cx="5588843" cy="2495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A14E3A-CBF1-2F05-8B4E-2067A191E1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7000" y="1182369"/>
            <a:ext cx="5588842" cy="24955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D8B82D-22C7-1840-D5E5-C91C7C92C0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8011" y="4206291"/>
            <a:ext cx="5895975" cy="1543050"/>
          </a:xfrm>
          <a:prstGeom prst="rect">
            <a:avLst/>
          </a:prstGeom>
        </p:spPr>
      </p:pic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824CCBD5-E898-D001-8075-90A5BE4B88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0"/>
                </p14:media>
              </p:ext>
            </p:extLst>
          </p:nvPr>
        </p:nvPicPr>
        <p:blipFill>
          <a:blip r:embed="rId11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8939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695699" y="303162"/>
            <a:ext cx="497637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2E5496"/>
                </a:solidFill>
              </a:rPr>
              <a:t>Step</a:t>
            </a:r>
            <a:r>
              <a:rPr sz="3200" spc="-65" dirty="0">
                <a:solidFill>
                  <a:srgbClr val="2E5496"/>
                </a:solidFill>
              </a:rPr>
              <a:t> </a:t>
            </a:r>
            <a:r>
              <a:rPr sz="3200" dirty="0">
                <a:solidFill>
                  <a:srgbClr val="2E5496"/>
                </a:solidFill>
              </a:rPr>
              <a:t>7.</a:t>
            </a:r>
            <a:r>
              <a:rPr sz="3200" spc="-30" dirty="0">
                <a:solidFill>
                  <a:srgbClr val="2E5496"/>
                </a:solidFill>
              </a:rPr>
              <a:t> </a:t>
            </a:r>
            <a:r>
              <a:rPr sz="3200" dirty="0">
                <a:solidFill>
                  <a:srgbClr val="2E5496"/>
                </a:solidFill>
              </a:rPr>
              <a:t>Finish</a:t>
            </a:r>
            <a:r>
              <a:rPr sz="3200" spc="-25" dirty="0">
                <a:solidFill>
                  <a:srgbClr val="2E5496"/>
                </a:solidFill>
              </a:rPr>
              <a:t> </a:t>
            </a:r>
            <a:r>
              <a:rPr sz="3200" dirty="0">
                <a:solidFill>
                  <a:srgbClr val="2E5496"/>
                </a:solidFill>
              </a:rPr>
              <a:t>&amp;</a:t>
            </a:r>
            <a:r>
              <a:rPr sz="3200" spc="5" dirty="0">
                <a:solidFill>
                  <a:srgbClr val="2E5496"/>
                </a:solidFill>
              </a:rPr>
              <a:t> </a:t>
            </a:r>
            <a:r>
              <a:rPr sz="3200" spc="-10" dirty="0">
                <a:solidFill>
                  <a:srgbClr val="2E5496"/>
                </a:solidFill>
              </a:rPr>
              <a:t>Submit</a:t>
            </a:r>
            <a:endParaRPr sz="3200" dirty="0"/>
          </a:p>
        </p:txBody>
      </p:sp>
      <p:grpSp>
        <p:nvGrpSpPr>
          <p:cNvPr id="9" name="object 9"/>
          <p:cNvGrpSpPr>
            <a:grpSpLocks noGrp="1" noUngrp="1" noRot="1" noMove="1" noResize="1"/>
          </p:cNvGrpSpPr>
          <p:nvPr/>
        </p:nvGrpSpPr>
        <p:grpSpPr>
          <a:xfrm>
            <a:off x="0" y="6144767"/>
            <a:ext cx="12192000" cy="713740"/>
            <a:chOff x="0" y="6144767"/>
            <a:chExt cx="12192000" cy="713740"/>
          </a:xfrm>
        </p:grpSpPr>
        <p:pic>
          <p:nvPicPr>
            <p:cNvPr id="10" name="object 10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144767"/>
              <a:ext cx="12191998" cy="713231"/>
            </a:xfrm>
            <a:prstGeom prst="rect">
              <a:avLst/>
            </a:prstGeom>
          </p:spPr>
        </p:pic>
        <p:sp>
          <p:nvSpPr>
            <p:cNvPr id="11" name="object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8200" y="6225552"/>
              <a:ext cx="1981200" cy="546100"/>
            </a:xfrm>
            <a:custGeom>
              <a:avLst/>
              <a:gdLst/>
              <a:ahLst/>
              <a:cxnLst/>
              <a:rect l="l" t="t" r="r" b="b"/>
              <a:pathLst>
                <a:path w="1981200" h="546100">
                  <a:moveTo>
                    <a:pt x="549744" y="333286"/>
                  </a:moveTo>
                  <a:lnTo>
                    <a:pt x="542531" y="333286"/>
                  </a:lnTo>
                  <a:lnTo>
                    <a:pt x="498576" y="324434"/>
                  </a:lnTo>
                  <a:lnTo>
                    <a:pt x="462711" y="300316"/>
                  </a:lnTo>
                  <a:lnTo>
                    <a:pt x="438556" y="264490"/>
                  </a:lnTo>
                  <a:lnTo>
                    <a:pt x="429704" y="220586"/>
                  </a:lnTo>
                  <a:lnTo>
                    <a:pt x="429704" y="218782"/>
                  </a:lnTo>
                  <a:lnTo>
                    <a:pt x="390093" y="218782"/>
                  </a:lnTo>
                  <a:lnTo>
                    <a:pt x="374624" y="181864"/>
                  </a:lnTo>
                  <a:lnTo>
                    <a:pt x="348691" y="150901"/>
                  </a:lnTo>
                  <a:lnTo>
                    <a:pt x="314642" y="129603"/>
                  </a:lnTo>
                  <a:lnTo>
                    <a:pt x="274866" y="121678"/>
                  </a:lnTo>
                  <a:lnTo>
                    <a:pt x="234734" y="129603"/>
                  </a:lnTo>
                  <a:lnTo>
                    <a:pt x="200520" y="150901"/>
                  </a:lnTo>
                  <a:lnTo>
                    <a:pt x="174523" y="181864"/>
                  </a:lnTo>
                  <a:lnTo>
                    <a:pt x="159042" y="218782"/>
                  </a:lnTo>
                  <a:lnTo>
                    <a:pt x="119430" y="218782"/>
                  </a:lnTo>
                  <a:lnTo>
                    <a:pt x="119430" y="220586"/>
                  </a:lnTo>
                  <a:lnTo>
                    <a:pt x="110578" y="264490"/>
                  </a:lnTo>
                  <a:lnTo>
                    <a:pt x="86410" y="300316"/>
                  </a:lnTo>
                  <a:lnTo>
                    <a:pt x="50558" y="324434"/>
                  </a:lnTo>
                  <a:lnTo>
                    <a:pt x="6591" y="333286"/>
                  </a:lnTo>
                  <a:lnTo>
                    <a:pt x="0" y="333286"/>
                  </a:lnTo>
                  <a:lnTo>
                    <a:pt x="0" y="546074"/>
                  </a:lnTo>
                  <a:lnTo>
                    <a:pt x="549744" y="546074"/>
                  </a:lnTo>
                  <a:lnTo>
                    <a:pt x="549744" y="333286"/>
                  </a:lnTo>
                  <a:close/>
                </a:path>
                <a:path w="1981200" h="546100">
                  <a:moveTo>
                    <a:pt x="549744" y="12"/>
                  </a:moveTo>
                  <a:lnTo>
                    <a:pt x="0" y="12"/>
                  </a:lnTo>
                  <a:lnTo>
                    <a:pt x="0" y="296710"/>
                  </a:lnTo>
                  <a:lnTo>
                    <a:pt x="6591" y="296710"/>
                  </a:lnTo>
                  <a:lnTo>
                    <a:pt x="36233" y="290728"/>
                  </a:lnTo>
                  <a:lnTo>
                    <a:pt x="60464" y="274459"/>
                  </a:lnTo>
                  <a:lnTo>
                    <a:pt x="76809" y="250431"/>
                  </a:lnTo>
                  <a:lnTo>
                    <a:pt x="82816" y="221183"/>
                  </a:lnTo>
                  <a:lnTo>
                    <a:pt x="82816" y="182219"/>
                  </a:lnTo>
                  <a:lnTo>
                    <a:pt x="132626" y="182219"/>
                  </a:lnTo>
                  <a:lnTo>
                    <a:pt x="157213" y="142773"/>
                  </a:lnTo>
                  <a:lnTo>
                    <a:pt x="190690" y="112090"/>
                  </a:lnTo>
                  <a:lnTo>
                    <a:pt x="230695" y="92189"/>
                  </a:lnTo>
                  <a:lnTo>
                    <a:pt x="274866" y="85115"/>
                  </a:lnTo>
                  <a:lnTo>
                    <a:pt x="318770" y="92189"/>
                  </a:lnTo>
                  <a:lnTo>
                    <a:pt x="358736" y="112090"/>
                  </a:lnTo>
                  <a:lnTo>
                    <a:pt x="392176" y="142773"/>
                  </a:lnTo>
                  <a:lnTo>
                    <a:pt x="416509" y="182219"/>
                  </a:lnTo>
                  <a:lnTo>
                    <a:pt x="466318" y="182219"/>
                  </a:lnTo>
                  <a:lnTo>
                    <a:pt x="466432" y="221183"/>
                  </a:lnTo>
                  <a:lnTo>
                    <a:pt x="488670" y="274383"/>
                  </a:lnTo>
                  <a:lnTo>
                    <a:pt x="542531" y="296710"/>
                  </a:lnTo>
                  <a:lnTo>
                    <a:pt x="549744" y="296710"/>
                  </a:lnTo>
                  <a:lnTo>
                    <a:pt x="549744" y="85115"/>
                  </a:lnTo>
                  <a:lnTo>
                    <a:pt x="549744" y="12"/>
                  </a:lnTo>
                  <a:close/>
                </a:path>
                <a:path w="1981200" h="546100">
                  <a:moveTo>
                    <a:pt x="675170" y="0"/>
                  </a:moveTo>
                  <a:lnTo>
                    <a:pt x="668566" y="0"/>
                  </a:lnTo>
                  <a:lnTo>
                    <a:pt x="668566" y="546087"/>
                  </a:lnTo>
                  <a:lnTo>
                    <a:pt x="675170" y="546087"/>
                  </a:lnTo>
                  <a:lnTo>
                    <a:pt x="675170" y="0"/>
                  </a:lnTo>
                  <a:close/>
                </a:path>
                <a:path w="1981200" h="546100">
                  <a:moveTo>
                    <a:pt x="887628" y="293712"/>
                  </a:moveTo>
                  <a:lnTo>
                    <a:pt x="883424" y="293712"/>
                  </a:lnTo>
                  <a:lnTo>
                    <a:pt x="879614" y="303098"/>
                  </a:lnTo>
                  <a:lnTo>
                    <a:pt x="873594" y="310273"/>
                  </a:lnTo>
                  <a:lnTo>
                    <a:pt x="865454" y="314871"/>
                  </a:lnTo>
                  <a:lnTo>
                    <a:pt x="855218" y="316496"/>
                  </a:lnTo>
                  <a:lnTo>
                    <a:pt x="838428" y="312483"/>
                  </a:lnTo>
                  <a:lnTo>
                    <a:pt x="826643" y="301879"/>
                  </a:lnTo>
                  <a:lnTo>
                    <a:pt x="819683" y="286905"/>
                  </a:lnTo>
                  <a:lnTo>
                    <a:pt x="817410" y="269735"/>
                  </a:lnTo>
                  <a:lnTo>
                    <a:pt x="819645" y="253072"/>
                  </a:lnTo>
                  <a:lnTo>
                    <a:pt x="826262" y="239763"/>
                  </a:lnTo>
                  <a:lnTo>
                    <a:pt x="837158" y="230962"/>
                  </a:lnTo>
                  <a:lnTo>
                    <a:pt x="852220" y="227774"/>
                  </a:lnTo>
                  <a:lnTo>
                    <a:pt x="865111" y="229768"/>
                  </a:lnTo>
                  <a:lnTo>
                    <a:pt x="873899" y="235127"/>
                  </a:lnTo>
                  <a:lnTo>
                    <a:pt x="879652" y="242951"/>
                  </a:lnTo>
                  <a:lnTo>
                    <a:pt x="883424" y="252361"/>
                  </a:lnTo>
                  <a:lnTo>
                    <a:pt x="887031" y="251752"/>
                  </a:lnTo>
                  <a:lnTo>
                    <a:pt x="885825" y="236169"/>
                  </a:lnTo>
                  <a:lnTo>
                    <a:pt x="886434" y="228981"/>
                  </a:lnTo>
                  <a:lnTo>
                    <a:pt x="881532" y="227774"/>
                  </a:lnTo>
                  <a:lnTo>
                    <a:pt x="877697" y="226847"/>
                  </a:lnTo>
                  <a:lnTo>
                    <a:pt x="870153" y="224485"/>
                  </a:lnTo>
                  <a:lnTo>
                    <a:pt x="862037" y="222567"/>
                  </a:lnTo>
                  <a:lnTo>
                    <a:pt x="814108" y="234670"/>
                  </a:lnTo>
                  <a:lnTo>
                    <a:pt x="798207" y="270941"/>
                  </a:lnTo>
                  <a:lnTo>
                    <a:pt x="802259" y="293662"/>
                  </a:lnTo>
                  <a:lnTo>
                    <a:pt x="813511" y="309753"/>
                  </a:lnTo>
                  <a:lnTo>
                    <a:pt x="830618" y="319328"/>
                  </a:lnTo>
                  <a:lnTo>
                    <a:pt x="852220" y="322491"/>
                  </a:lnTo>
                  <a:lnTo>
                    <a:pt x="861402" y="322059"/>
                  </a:lnTo>
                  <a:lnTo>
                    <a:pt x="869924" y="320840"/>
                  </a:lnTo>
                  <a:lnTo>
                    <a:pt x="877544" y="318947"/>
                  </a:lnTo>
                  <a:lnTo>
                    <a:pt x="884021" y="316496"/>
                  </a:lnTo>
                  <a:lnTo>
                    <a:pt x="884631" y="308698"/>
                  </a:lnTo>
                  <a:lnTo>
                    <a:pt x="885825" y="301510"/>
                  </a:lnTo>
                  <a:lnTo>
                    <a:pt x="887628" y="293712"/>
                  </a:lnTo>
                  <a:close/>
                </a:path>
                <a:path w="1981200" h="546100">
                  <a:moveTo>
                    <a:pt x="890625" y="149847"/>
                  </a:moveTo>
                  <a:lnTo>
                    <a:pt x="885228" y="149847"/>
                  </a:lnTo>
                  <a:lnTo>
                    <a:pt x="882230" y="148653"/>
                  </a:lnTo>
                  <a:lnTo>
                    <a:pt x="881024" y="144462"/>
                  </a:lnTo>
                  <a:lnTo>
                    <a:pt x="879221" y="140258"/>
                  </a:lnTo>
                  <a:lnTo>
                    <a:pt x="875626" y="130670"/>
                  </a:lnTo>
                  <a:lnTo>
                    <a:pt x="871791" y="119875"/>
                  </a:lnTo>
                  <a:lnTo>
                    <a:pt x="869010" y="112090"/>
                  </a:lnTo>
                  <a:lnTo>
                    <a:pt x="855154" y="73126"/>
                  </a:lnTo>
                  <a:lnTo>
                    <a:pt x="849820" y="58140"/>
                  </a:lnTo>
                  <a:lnTo>
                    <a:pt x="849820" y="112090"/>
                  </a:lnTo>
                  <a:lnTo>
                    <a:pt x="824014" y="112090"/>
                  </a:lnTo>
                  <a:lnTo>
                    <a:pt x="836612" y="73126"/>
                  </a:lnTo>
                  <a:lnTo>
                    <a:pt x="837209" y="73126"/>
                  </a:lnTo>
                  <a:lnTo>
                    <a:pt x="849820" y="112090"/>
                  </a:lnTo>
                  <a:lnTo>
                    <a:pt x="849820" y="58140"/>
                  </a:lnTo>
                  <a:lnTo>
                    <a:pt x="849820" y="56934"/>
                  </a:lnTo>
                  <a:lnTo>
                    <a:pt x="848614" y="54546"/>
                  </a:lnTo>
                  <a:lnTo>
                    <a:pt x="848614" y="53936"/>
                  </a:lnTo>
                  <a:lnTo>
                    <a:pt x="847420" y="53936"/>
                  </a:lnTo>
                  <a:lnTo>
                    <a:pt x="846823" y="54546"/>
                  </a:lnTo>
                  <a:lnTo>
                    <a:pt x="838415" y="58737"/>
                  </a:lnTo>
                  <a:lnTo>
                    <a:pt x="834212" y="59931"/>
                  </a:lnTo>
                  <a:lnTo>
                    <a:pt x="833018" y="65328"/>
                  </a:lnTo>
                  <a:lnTo>
                    <a:pt x="830618" y="72529"/>
                  </a:lnTo>
                  <a:lnTo>
                    <a:pt x="828814" y="77317"/>
                  </a:lnTo>
                  <a:lnTo>
                    <a:pt x="806602" y="140855"/>
                  </a:lnTo>
                  <a:lnTo>
                    <a:pt x="804811" y="146850"/>
                  </a:lnTo>
                  <a:lnTo>
                    <a:pt x="800011" y="149847"/>
                  </a:lnTo>
                  <a:lnTo>
                    <a:pt x="794004" y="149847"/>
                  </a:lnTo>
                  <a:lnTo>
                    <a:pt x="794004" y="154051"/>
                  </a:lnTo>
                  <a:lnTo>
                    <a:pt x="798804" y="154051"/>
                  </a:lnTo>
                  <a:lnTo>
                    <a:pt x="803605" y="153454"/>
                  </a:lnTo>
                  <a:lnTo>
                    <a:pt x="814412" y="153454"/>
                  </a:lnTo>
                  <a:lnTo>
                    <a:pt x="820407" y="154051"/>
                  </a:lnTo>
                  <a:lnTo>
                    <a:pt x="825817" y="154051"/>
                  </a:lnTo>
                  <a:lnTo>
                    <a:pt x="825817" y="153454"/>
                  </a:lnTo>
                  <a:lnTo>
                    <a:pt x="825817" y="149847"/>
                  </a:lnTo>
                  <a:lnTo>
                    <a:pt x="819810" y="149847"/>
                  </a:lnTo>
                  <a:lnTo>
                    <a:pt x="813803" y="149250"/>
                  </a:lnTo>
                  <a:lnTo>
                    <a:pt x="813803" y="142659"/>
                  </a:lnTo>
                  <a:lnTo>
                    <a:pt x="815606" y="139065"/>
                  </a:lnTo>
                  <a:lnTo>
                    <a:pt x="816813" y="134264"/>
                  </a:lnTo>
                  <a:lnTo>
                    <a:pt x="821016" y="119875"/>
                  </a:lnTo>
                  <a:lnTo>
                    <a:pt x="852817" y="119875"/>
                  </a:lnTo>
                  <a:lnTo>
                    <a:pt x="858215" y="136067"/>
                  </a:lnTo>
                  <a:lnTo>
                    <a:pt x="859421" y="140258"/>
                  </a:lnTo>
                  <a:lnTo>
                    <a:pt x="861225" y="144462"/>
                  </a:lnTo>
                  <a:lnTo>
                    <a:pt x="861225" y="149250"/>
                  </a:lnTo>
                  <a:lnTo>
                    <a:pt x="855814" y="149847"/>
                  </a:lnTo>
                  <a:lnTo>
                    <a:pt x="851014" y="149847"/>
                  </a:lnTo>
                  <a:lnTo>
                    <a:pt x="851014" y="154051"/>
                  </a:lnTo>
                  <a:lnTo>
                    <a:pt x="857618" y="154051"/>
                  </a:lnTo>
                  <a:lnTo>
                    <a:pt x="864819" y="153454"/>
                  </a:lnTo>
                  <a:lnTo>
                    <a:pt x="878027" y="153454"/>
                  </a:lnTo>
                  <a:lnTo>
                    <a:pt x="884631" y="154051"/>
                  </a:lnTo>
                  <a:lnTo>
                    <a:pt x="890625" y="154051"/>
                  </a:lnTo>
                  <a:lnTo>
                    <a:pt x="890625" y="153454"/>
                  </a:lnTo>
                  <a:lnTo>
                    <a:pt x="890625" y="149847"/>
                  </a:lnTo>
                  <a:close/>
                </a:path>
                <a:path w="1981200" h="546100">
                  <a:moveTo>
                    <a:pt x="894829" y="438188"/>
                  </a:moveTo>
                  <a:lnTo>
                    <a:pt x="891019" y="418553"/>
                  </a:lnTo>
                  <a:lnTo>
                    <a:pt x="880046" y="403415"/>
                  </a:lnTo>
                  <a:lnTo>
                    <a:pt x="875030" y="400608"/>
                  </a:lnTo>
                  <a:lnTo>
                    <a:pt x="875030" y="441185"/>
                  </a:lnTo>
                  <a:lnTo>
                    <a:pt x="872769" y="456399"/>
                  </a:lnTo>
                  <a:lnTo>
                    <a:pt x="866025" y="469430"/>
                  </a:lnTo>
                  <a:lnTo>
                    <a:pt x="854773" y="478523"/>
                  </a:lnTo>
                  <a:lnTo>
                    <a:pt x="839012" y="481939"/>
                  </a:lnTo>
                  <a:lnTo>
                    <a:pt x="829411" y="481939"/>
                  </a:lnTo>
                  <a:lnTo>
                    <a:pt x="824611" y="480745"/>
                  </a:lnTo>
                  <a:lnTo>
                    <a:pt x="824611" y="396227"/>
                  </a:lnTo>
                  <a:lnTo>
                    <a:pt x="827608" y="395617"/>
                  </a:lnTo>
                  <a:lnTo>
                    <a:pt x="831215" y="395020"/>
                  </a:lnTo>
                  <a:lnTo>
                    <a:pt x="834212" y="395020"/>
                  </a:lnTo>
                  <a:lnTo>
                    <a:pt x="849960" y="397090"/>
                  </a:lnTo>
                  <a:lnTo>
                    <a:pt x="862952" y="404393"/>
                  </a:lnTo>
                  <a:lnTo>
                    <a:pt x="871766" y="418541"/>
                  </a:lnTo>
                  <a:lnTo>
                    <a:pt x="875030" y="441185"/>
                  </a:lnTo>
                  <a:lnTo>
                    <a:pt x="875030" y="400608"/>
                  </a:lnTo>
                  <a:lnTo>
                    <a:pt x="865085" y="395020"/>
                  </a:lnTo>
                  <a:lnTo>
                    <a:pt x="862672" y="393674"/>
                  </a:lnTo>
                  <a:lnTo>
                    <a:pt x="843622" y="390829"/>
                  </a:lnTo>
                  <a:lnTo>
                    <a:pt x="839609" y="390232"/>
                  </a:lnTo>
                  <a:lnTo>
                    <a:pt x="833615" y="390232"/>
                  </a:lnTo>
                  <a:lnTo>
                    <a:pt x="825817" y="390829"/>
                  </a:lnTo>
                  <a:lnTo>
                    <a:pt x="808405" y="390829"/>
                  </a:lnTo>
                  <a:lnTo>
                    <a:pt x="798804" y="390232"/>
                  </a:lnTo>
                  <a:lnTo>
                    <a:pt x="794600" y="390232"/>
                  </a:lnTo>
                  <a:lnTo>
                    <a:pt x="794600" y="394423"/>
                  </a:lnTo>
                  <a:lnTo>
                    <a:pt x="801801" y="394423"/>
                  </a:lnTo>
                  <a:lnTo>
                    <a:pt x="807212" y="395020"/>
                  </a:lnTo>
                  <a:lnTo>
                    <a:pt x="807212" y="481939"/>
                  </a:lnTo>
                  <a:lnTo>
                    <a:pt x="801801" y="483146"/>
                  </a:lnTo>
                  <a:lnTo>
                    <a:pt x="794600" y="483146"/>
                  </a:lnTo>
                  <a:lnTo>
                    <a:pt x="794600" y="487337"/>
                  </a:lnTo>
                  <a:lnTo>
                    <a:pt x="798207" y="487337"/>
                  </a:lnTo>
                  <a:lnTo>
                    <a:pt x="808405" y="486740"/>
                  </a:lnTo>
                  <a:lnTo>
                    <a:pt x="837209" y="486740"/>
                  </a:lnTo>
                  <a:lnTo>
                    <a:pt x="843216" y="487337"/>
                  </a:lnTo>
                  <a:lnTo>
                    <a:pt x="846937" y="486740"/>
                  </a:lnTo>
                  <a:lnTo>
                    <a:pt x="863180" y="484124"/>
                  </a:lnTo>
                  <a:lnTo>
                    <a:pt x="866648" y="481939"/>
                  </a:lnTo>
                  <a:lnTo>
                    <a:pt x="879602" y="473773"/>
                  </a:lnTo>
                  <a:lnTo>
                    <a:pt x="890727" y="457911"/>
                  </a:lnTo>
                  <a:lnTo>
                    <a:pt x="894829" y="438188"/>
                  </a:lnTo>
                  <a:close/>
                </a:path>
                <a:path w="1981200" h="546100">
                  <a:moveTo>
                    <a:pt x="1010666" y="390232"/>
                  </a:moveTo>
                  <a:lnTo>
                    <a:pt x="1004062" y="390232"/>
                  </a:lnTo>
                  <a:lnTo>
                    <a:pt x="995654" y="390829"/>
                  </a:lnTo>
                  <a:lnTo>
                    <a:pt x="981849" y="390829"/>
                  </a:lnTo>
                  <a:lnTo>
                    <a:pt x="973455" y="390232"/>
                  </a:lnTo>
                  <a:lnTo>
                    <a:pt x="968044" y="390232"/>
                  </a:lnTo>
                  <a:lnTo>
                    <a:pt x="968044" y="394423"/>
                  </a:lnTo>
                  <a:lnTo>
                    <a:pt x="975245" y="394423"/>
                  </a:lnTo>
                  <a:lnTo>
                    <a:pt x="980059" y="395020"/>
                  </a:lnTo>
                  <a:lnTo>
                    <a:pt x="980059" y="481939"/>
                  </a:lnTo>
                  <a:lnTo>
                    <a:pt x="975245" y="483146"/>
                  </a:lnTo>
                  <a:lnTo>
                    <a:pt x="968044" y="483146"/>
                  </a:lnTo>
                  <a:lnTo>
                    <a:pt x="968044" y="487337"/>
                  </a:lnTo>
                  <a:lnTo>
                    <a:pt x="973455" y="487337"/>
                  </a:lnTo>
                  <a:lnTo>
                    <a:pt x="981849" y="486740"/>
                  </a:lnTo>
                  <a:lnTo>
                    <a:pt x="995654" y="486740"/>
                  </a:lnTo>
                  <a:lnTo>
                    <a:pt x="1004062" y="487337"/>
                  </a:lnTo>
                  <a:lnTo>
                    <a:pt x="1010666" y="487337"/>
                  </a:lnTo>
                  <a:lnTo>
                    <a:pt x="1010666" y="486740"/>
                  </a:lnTo>
                  <a:lnTo>
                    <a:pt x="1010666" y="483146"/>
                  </a:lnTo>
                  <a:lnTo>
                    <a:pt x="1003465" y="483146"/>
                  </a:lnTo>
                  <a:lnTo>
                    <a:pt x="998054" y="481939"/>
                  </a:lnTo>
                  <a:lnTo>
                    <a:pt x="998054" y="395020"/>
                  </a:lnTo>
                  <a:lnTo>
                    <a:pt x="1003465" y="394423"/>
                  </a:lnTo>
                  <a:lnTo>
                    <a:pt x="1010666" y="394423"/>
                  </a:lnTo>
                  <a:lnTo>
                    <a:pt x="1010666" y="390829"/>
                  </a:lnTo>
                  <a:lnTo>
                    <a:pt x="1010666" y="390232"/>
                  </a:lnTo>
                  <a:close/>
                </a:path>
                <a:path w="1981200" h="546100">
                  <a:moveTo>
                    <a:pt x="1040066" y="130670"/>
                  </a:moveTo>
                  <a:lnTo>
                    <a:pt x="1035862" y="130670"/>
                  </a:lnTo>
                  <a:lnTo>
                    <a:pt x="1035265" y="133667"/>
                  </a:lnTo>
                  <a:lnTo>
                    <a:pt x="1034072" y="137858"/>
                  </a:lnTo>
                  <a:lnTo>
                    <a:pt x="1029271" y="143852"/>
                  </a:lnTo>
                  <a:lnTo>
                    <a:pt x="1024470" y="147459"/>
                  </a:lnTo>
                  <a:lnTo>
                    <a:pt x="1011859" y="148653"/>
                  </a:lnTo>
                  <a:lnTo>
                    <a:pt x="999858" y="148653"/>
                  </a:lnTo>
                  <a:lnTo>
                    <a:pt x="995654" y="148056"/>
                  </a:lnTo>
                  <a:lnTo>
                    <a:pt x="991450" y="146253"/>
                  </a:lnTo>
                  <a:lnTo>
                    <a:pt x="991450" y="61734"/>
                  </a:lnTo>
                  <a:lnTo>
                    <a:pt x="1004658" y="61734"/>
                  </a:lnTo>
                  <a:lnTo>
                    <a:pt x="1004658" y="58140"/>
                  </a:lnTo>
                  <a:lnTo>
                    <a:pt x="1004658" y="57543"/>
                  </a:lnTo>
                  <a:lnTo>
                    <a:pt x="997458" y="57543"/>
                  </a:lnTo>
                  <a:lnTo>
                    <a:pt x="990854" y="58140"/>
                  </a:lnTo>
                  <a:lnTo>
                    <a:pt x="976452" y="58140"/>
                  </a:lnTo>
                  <a:lnTo>
                    <a:pt x="968654" y="57543"/>
                  </a:lnTo>
                  <a:lnTo>
                    <a:pt x="961453" y="57543"/>
                  </a:lnTo>
                  <a:lnTo>
                    <a:pt x="961453" y="61734"/>
                  </a:lnTo>
                  <a:lnTo>
                    <a:pt x="968654" y="61734"/>
                  </a:lnTo>
                  <a:lnTo>
                    <a:pt x="974051" y="62331"/>
                  </a:lnTo>
                  <a:lnTo>
                    <a:pt x="974051" y="149250"/>
                  </a:lnTo>
                  <a:lnTo>
                    <a:pt x="968654" y="149847"/>
                  </a:lnTo>
                  <a:lnTo>
                    <a:pt x="961453" y="149847"/>
                  </a:lnTo>
                  <a:lnTo>
                    <a:pt x="961453" y="154051"/>
                  </a:lnTo>
                  <a:lnTo>
                    <a:pt x="970800" y="153949"/>
                  </a:lnTo>
                  <a:lnTo>
                    <a:pt x="989050" y="153543"/>
                  </a:lnTo>
                  <a:lnTo>
                    <a:pt x="998054" y="153454"/>
                  </a:lnTo>
                  <a:lnTo>
                    <a:pt x="1007402" y="153543"/>
                  </a:lnTo>
                  <a:lnTo>
                    <a:pt x="1025652" y="153949"/>
                  </a:lnTo>
                  <a:lnTo>
                    <a:pt x="1034669" y="154051"/>
                  </a:lnTo>
                  <a:lnTo>
                    <a:pt x="1034808" y="153454"/>
                  </a:lnTo>
                  <a:lnTo>
                    <a:pt x="1035913" y="148653"/>
                  </a:lnTo>
                  <a:lnTo>
                    <a:pt x="1040066" y="130670"/>
                  </a:lnTo>
                  <a:close/>
                </a:path>
                <a:path w="1981200" h="546100">
                  <a:moveTo>
                    <a:pt x="1068273" y="269735"/>
                  </a:moveTo>
                  <a:lnTo>
                    <a:pt x="1064158" y="249859"/>
                  </a:lnTo>
                  <a:lnTo>
                    <a:pt x="1052893" y="234746"/>
                  </a:lnTo>
                  <a:lnTo>
                    <a:pt x="1049070" y="232562"/>
                  </a:lnTo>
                  <a:lnTo>
                    <a:pt x="1049070" y="272732"/>
                  </a:lnTo>
                  <a:lnTo>
                    <a:pt x="1047902" y="288175"/>
                  </a:lnTo>
                  <a:lnTo>
                    <a:pt x="1043292" y="302260"/>
                  </a:lnTo>
                  <a:lnTo>
                    <a:pt x="1033627" y="312521"/>
                  </a:lnTo>
                  <a:lnTo>
                    <a:pt x="1017257" y="316496"/>
                  </a:lnTo>
                  <a:lnTo>
                    <a:pt x="1002639" y="312445"/>
                  </a:lnTo>
                  <a:lnTo>
                    <a:pt x="992136" y="301663"/>
                  </a:lnTo>
                  <a:lnTo>
                    <a:pt x="985786" y="286143"/>
                  </a:lnTo>
                  <a:lnTo>
                    <a:pt x="983653" y="267944"/>
                  </a:lnTo>
                  <a:lnTo>
                    <a:pt x="985151" y="253822"/>
                  </a:lnTo>
                  <a:lnTo>
                    <a:pt x="990257" y="240893"/>
                  </a:lnTo>
                  <a:lnTo>
                    <a:pt x="999858" y="231444"/>
                  </a:lnTo>
                  <a:lnTo>
                    <a:pt x="1014857" y="227774"/>
                  </a:lnTo>
                  <a:lnTo>
                    <a:pt x="1030084" y="231940"/>
                  </a:lnTo>
                  <a:lnTo>
                    <a:pt x="1040739" y="242620"/>
                  </a:lnTo>
                  <a:lnTo>
                    <a:pt x="1047013" y="257111"/>
                  </a:lnTo>
                  <a:lnTo>
                    <a:pt x="1049070" y="272732"/>
                  </a:lnTo>
                  <a:lnTo>
                    <a:pt x="1049070" y="232562"/>
                  </a:lnTo>
                  <a:lnTo>
                    <a:pt x="1040714" y="227774"/>
                  </a:lnTo>
                  <a:lnTo>
                    <a:pt x="1036116" y="225145"/>
                  </a:lnTo>
                  <a:lnTo>
                    <a:pt x="1015466" y="221780"/>
                  </a:lnTo>
                  <a:lnTo>
                    <a:pt x="995248" y="225704"/>
                  </a:lnTo>
                  <a:lnTo>
                    <a:pt x="978852" y="236474"/>
                  </a:lnTo>
                  <a:lnTo>
                    <a:pt x="967867" y="252641"/>
                  </a:lnTo>
                  <a:lnTo>
                    <a:pt x="963853" y="272732"/>
                  </a:lnTo>
                  <a:lnTo>
                    <a:pt x="967867" y="293154"/>
                  </a:lnTo>
                  <a:lnTo>
                    <a:pt x="978928" y="308851"/>
                  </a:lnTo>
                  <a:lnTo>
                    <a:pt x="995502" y="318935"/>
                  </a:lnTo>
                  <a:lnTo>
                    <a:pt x="1016063" y="322491"/>
                  </a:lnTo>
                  <a:lnTo>
                    <a:pt x="1036624" y="318719"/>
                  </a:lnTo>
                  <a:lnTo>
                    <a:pt x="1040066" y="316496"/>
                  </a:lnTo>
                  <a:lnTo>
                    <a:pt x="1053198" y="308025"/>
                  </a:lnTo>
                  <a:lnTo>
                    <a:pt x="1064247" y="291388"/>
                  </a:lnTo>
                  <a:lnTo>
                    <a:pt x="1068273" y="269735"/>
                  </a:lnTo>
                  <a:close/>
                </a:path>
                <a:path w="1981200" h="546100">
                  <a:moveTo>
                    <a:pt x="1142098" y="459765"/>
                  </a:moveTo>
                  <a:lnTo>
                    <a:pt x="1135621" y="441375"/>
                  </a:lnTo>
                  <a:lnTo>
                    <a:pt x="1121384" y="431368"/>
                  </a:lnTo>
                  <a:lnTo>
                    <a:pt x="1107160" y="423265"/>
                  </a:lnTo>
                  <a:lnTo>
                    <a:pt x="1100683" y="410603"/>
                  </a:lnTo>
                  <a:lnTo>
                    <a:pt x="1100683" y="399821"/>
                  </a:lnTo>
                  <a:lnTo>
                    <a:pt x="1106690" y="393230"/>
                  </a:lnTo>
                  <a:lnTo>
                    <a:pt x="1127086" y="393230"/>
                  </a:lnTo>
                  <a:lnTo>
                    <a:pt x="1133094" y="401612"/>
                  </a:lnTo>
                  <a:lnTo>
                    <a:pt x="1133690" y="410603"/>
                  </a:lnTo>
                  <a:lnTo>
                    <a:pt x="1137894" y="410006"/>
                  </a:lnTo>
                  <a:lnTo>
                    <a:pt x="1136700" y="403415"/>
                  </a:lnTo>
                  <a:lnTo>
                    <a:pt x="1136091" y="396824"/>
                  </a:lnTo>
                  <a:lnTo>
                    <a:pt x="1136091" y="393230"/>
                  </a:lnTo>
                  <a:lnTo>
                    <a:pt x="1136091" y="390232"/>
                  </a:lnTo>
                  <a:lnTo>
                    <a:pt x="1131887" y="389623"/>
                  </a:lnTo>
                  <a:lnTo>
                    <a:pt x="1120495" y="388429"/>
                  </a:lnTo>
                  <a:lnTo>
                    <a:pt x="1116291" y="388429"/>
                  </a:lnTo>
                  <a:lnTo>
                    <a:pt x="1103909" y="390296"/>
                  </a:lnTo>
                  <a:lnTo>
                    <a:pt x="1094232" y="395770"/>
                  </a:lnTo>
                  <a:lnTo>
                    <a:pt x="1087932" y="404609"/>
                  </a:lnTo>
                  <a:lnTo>
                    <a:pt x="1085684" y="416598"/>
                  </a:lnTo>
                  <a:lnTo>
                    <a:pt x="1092060" y="435178"/>
                  </a:lnTo>
                  <a:lnTo>
                    <a:pt x="1106081" y="445147"/>
                  </a:lnTo>
                  <a:lnTo>
                    <a:pt x="1120114" y="453440"/>
                  </a:lnTo>
                  <a:lnTo>
                    <a:pt x="1126490" y="466953"/>
                  </a:lnTo>
                  <a:lnTo>
                    <a:pt x="1126490" y="477151"/>
                  </a:lnTo>
                  <a:lnTo>
                    <a:pt x="1118692" y="483146"/>
                  </a:lnTo>
                  <a:lnTo>
                    <a:pt x="1109687" y="483146"/>
                  </a:lnTo>
                  <a:lnTo>
                    <a:pt x="1100988" y="481355"/>
                  </a:lnTo>
                  <a:lnTo>
                    <a:pt x="1094613" y="476542"/>
                  </a:lnTo>
                  <a:lnTo>
                    <a:pt x="1090358" y="469480"/>
                  </a:lnTo>
                  <a:lnTo>
                    <a:pt x="1088085" y="460959"/>
                  </a:lnTo>
                  <a:lnTo>
                    <a:pt x="1083881" y="461556"/>
                  </a:lnTo>
                  <a:lnTo>
                    <a:pt x="1084478" y="468757"/>
                  </a:lnTo>
                  <a:lnTo>
                    <a:pt x="1085684" y="475945"/>
                  </a:lnTo>
                  <a:lnTo>
                    <a:pt x="1086281" y="483146"/>
                  </a:lnTo>
                  <a:lnTo>
                    <a:pt x="1100683" y="489140"/>
                  </a:lnTo>
                  <a:lnTo>
                    <a:pt x="1108481" y="489140"/>
                  </a:lnTo>
                  <a:lnTo>
                    <a:pt x="1121333" y="487248"/>
                  </a:lnTo>
                  <a:lnTo>
                    <a:pt x="1129182" y="483146"/>
                  </a:lnTo>
                  <a:lnTo>
                    <a:pt x="1132039" y="481647"/>
                  </a:lnTo>
                  <a:lnTo>
                    <a:pt x="1139380" y="472440"/>
                  </a:lnTo>
                  <a:lnTo>
                    <a:pt x="1142098" y="459765"/>
                  </a:lnTo>
                  <a:close/>
                </a:path>
                <a:path w="1981200" h="546100">
                  <a:moveTo>
                    <a:pt x="1207516" y="149847"/>
                  </a:moveTo>
                  <a:lnTo>
                    <a:pt x="1202105" y="149847"/>
                  </a:lnTo>
                  <a:lnTo>
                    <a:pt x="1199705" y="148653"/>
                  </a:lnTo>
                  <a:lnTo>
                    <a:pt x="1196111" y="140258"/>
                  </a:lnTo>
                  <a:lnTo>
                    <a:pt x="1192504" y="130670"/>
                  </a:lnTo>
                  <a:lnTo>
                    <a:pt x="1188758" y="119875"/>
                  </a:lnTo>
                  <a:lnTo>
                    <a:pt x="1186053" y="112090"/>
                  </a:lnTo>
                  <a:lnTo>
                    <a:pt x="1172514" y="73126"/>
                  </a:lnTo>
                  <a:lnTo>
                    <a:pt x="1167307" y="58140"/>
                  </a:lnTo>
                  <a:lnTo>
                    <a:pt x="1166698" y="56934"/>
                  </a:lnTo>
                  <a:lnTo>
                    <a:pt x="1166698" y="112090"/>
                  </a:lnTo>
                  <a:lnTo>
                    <a:pt x="1140891" y="112090"/>
                  </a:lnTo>
                  <a:lnTo>
                    <a:pt x="1153502" y="73126"/>
                  </a:lnTo>
                  <a:lnTo>
                    <a:pt x="1154099" y="73126"/>
                  </a:lnTo>
                  <a:lnTo>
                    <a:pt x="1166698" y="112090"/>
                  </a:lnTo>
                  <a:lnTo>
                    <a:pt x="1166698" y="56934"/>
                  </a:lnTo>
                  <a:lnTo>
                    <a:pt x="1166101" y="55740"/>
                  </a:lnTo>
                  <a:lnTo>
                    <a:pt x="1166101" y="54546"/>
                  </a:lnTo>
                  <a:lnTo>
                    <a:pt x="1165504" y="53936"/>
                  </a:lnTo>
                  <a:lnTo>
                    <a:pt x="1164297" y="53936"/>
                  </a:lnTo>
                  <a:lnTo>
                    <a:pt x="1163701" y="54546"/>
                  </a:lnTo>
                  <a:lnTo>
                    <a:pt x="1155293" y="58737"/>
                  </a:lnTo>
                  <a:lnTo>
                    <a:pt x="1151102" y="59931"/>
                  </a:lnTo>
                  <a:lnTo>
                    <a:pt x="1150493" y="65328"/>
                  </a:lnTo>
                  <a:lnTo>
                    <a:pt x="1147495" y="72529"/>
                  </a:lnTo>
                  <a:lnTo>
                    <a:pt x="1145692" y="77317"/>
                  </a:lnTo>
                  <a:lnTo>
                    <a:pt x="1123492" y="140855"/>
                  </a:lnTo>
                  <a:lnTo>
                    <a:pt x="1121689" y="146850"/>
                  </a:lnTo>
                  <a:lnTo>
                    <a:pt x="1116888" y="149847"/>
                  </a:lnTo>
                  <a:lnTo>
                    <a:pt x="1110881" y="149847"/>
                  </a:lnTo>
                  <a:lnTo>
                    <a:pt x="1110881" y="154051"/>
                  </a:lnTo>
                  <a:lnTo>
                    <a:pt x="1115695" y="154051"/>
                  </a:lnTo>
                  <a:lnTo>
                    <a:pt x="1121092" y="153454"/>
                  </a:lnTo>
                  <a:lnTo>
                    <a:pt x="1131290" y="153454"/>
                  </a:lnTo>
                  <a:lnTo>
                    <a:pt x="1137297" y="154051"/>
                  </a:lnTo>
                  <a:lnTo>
                    <a:pt x="1142695" y="154051"/>
                  </a:lnTo>
                  <a:lnTo>
                    <a:pt x="1142695" y="153454"/>
                  </a:lnTo>
                  <a:lnTo>
                    <a:pt x="1142695" y="149847"/>
                  </a:lnTo>
                  <a:lnTo>
                    <a:pt x="1136700" y="149847"/>
                  </a:lnTo>
                  <a:lnTo>
                    <a:pt x="1130693" y="149250"/>
                  </a:lnTo>
                  <a:lnTo>
                    <a:pt x="1130693" y="142659"/>
                  </a:lnTo>
                  <a:lnTo>
                    <a:pt x="1132497" y="139065"/>
                  </a:lnTo>
                  <a:lnTo>
                    <a:pt x="1133690" y="134264"/>
                  </a:lnTo>
                  <a:lnTo>
                    <a:pt x="1137894" y="119875"/>
                  </a:lnTo>
                  <a:lnTo>
                    <a:pt x="1169708" y="119875"/>
                  </a:lnTo>
                  <a:lnTo>
                    <a:pt x="1175105" y="136067"/>
                  </a:lnTo>
                  <a:lnTo>
                    <a:pt x="1176909" y="140258"/>
                  </a:lnTo>
                  <a:lnTo>
                    <a:pt x="1178102" y="144462"/>
                  </a:lnTo>
                  <a:lnTo>
                    <a:pt x="1178102" y="149250"/>
                  </a:lnTo>
                  <a:lnTo>
                    <a:pt x="1172705" y="149847"/>
                  </a:lnTo>
                  <a:lnTo>
                    <a:pt x="1167904" y="149847"/>
                  </a:lnTo>
                  <a:lnTo>
                    <a:pt x="1167904" y="154051"/>
                  </a:lnTo>
                  <a:lnTo>
                    <a:pt x="1175105" y="154051"/>
                  </a:lnTo>
                  <a:lnTo>
                    <a:pt x="1181709" y="153454"/>
                  </a:lnTo>
                  <a:lnTo>
                    <a:pt x="1195514" y="153454"/>
                  </a:lnTo>
                  <a:lnTo>
                    <a:pt x="1201508" y="154051"/>
                  </a:lnTo>
                  <a:lnTo>
                    <a:pt x="1207516" y="154051"/>
                  </a:lnTo>
                  <a:lnTo>
                    <a:pt x="1207516" y="153454"/>
                  </a:lnTo>
                  <a:lnTo>
                    <a:pt x="1207516" y="149847"/>
                  </a:lnTo>
                  <a:close/>
                </a:path>
                <a:path w="1981200" h="546100">
                  <a:moveTo>
                    <a:pt x="1221917" y="297319"/>
                  </a:moveTo>
                  <a:lnTo>
                    <a:pt x="1217714" y="297319"/>
                  </a:lnTo>
                  <a:lnTo>
                    <a:pt x="1217117" y="300316"/>
                  </a:lnTo>
                  <a:lnTo>
                    <a:pt x="1215910" y="303911"/>
                  </a:lnTo>
                  <a:lnTo>
                    <a:pt x="1213510" y="306908"/>
                  </a:lnTo>
                  <a:lnTo>
                    <a:pt x="1211110" y="310502"/>
                  </a:lnTo>
                  <a:lnTo>
                    <a:pt x="1205712" y="314096"/>
                  </a:lnTo>
                  <a:lnTo>
                    <a:pt x="1200315" y="314693"/>
                  </a:lnTo>
                  <a:lnTo>
                    <a:pt x="1193711" y="315302"/>
                  </a:lnTo>
                  <a:lnTo>
                    <a:pt x="1187704" y="315302"/>
                  </a:lnTo>
                  <a:lnTo>
                    <a:pt x="1181709" y="314693"/>
                  </a:lnTo>
                  <a:lnTo>
                    <a:pt x="1177505" y="314096"/>
                  </a:lnTo>
                  <a:lnTo>
                    <a:pt x="1173302" y="312305"/>
                  </a:lnTo>
                  <a:lnTo>
                    <a:pt x="1173302" y="228384"/>
                  </a:lnTo>
                  <a:lnTo>
                    <a:pt x="1177505" y="227774"/>
                  </a:lnTo>
                  <a:lnTo>
                    <a:pt x="1186510" y="227774"/>
                  </a:lnTo>
                  <a:lnTo>
                    <a:pt x="1186510" y="224180"/>
                  </a:lnTo>
                  <a:lnTo>
                    <a:pt x="1186510" y="223583"/>
                  </a:lnTo>
                  <a:lnTo>
                    <a:pt x="1179309" y="223583"/>
                  </a:lnTo>
                  <a:lnTo>
                    <a:pt x="1172108" y="224180"/>
                  </a:lnTo>
                  <a:lnTo>
                    <a:pt x="1157693" y="224180"/>
                  </a:lnTo>
                  <a:lnTo>
                    <a:pt x="1150493" y="223583"/>
                  </a:lnTo>
                  <a:lnTo>
                    <a:pt x="1143292" y="223583"/>
                  </a:lnTo>
                  <a:lnTo>
                    <a:pt x="1143292" y="227774"/>
                  </a:lnTo>
                  <a:lnTo>
                    <a:pt x="1150493" y="227774"/>
                  </a:lnTo>
                  <a:lnTo>
                    <a:pt x="1155903" y="228981"/>
                  </a:lnTo>
                  <a:lnTo>
                    <a:pt x="1155903" y="315899"/>
                  </a:lnTo>
                  <a:lnTo>
                    <a:pt x="1150493" y="316496"/>
                  </a:lnTo>
                  <a:lnTo>
                    <a:pt x="1143292" y="316496"/>
                  </a:lnTo>
                  <a:lnTo>
                    <a:pt x="1143292" y="320687"/>
                  </a:lnTo>
                  <a:lnTo>
                    <a:pt x="1152398" y="320598"/>
                  </a:lnTo>
                  <a:lnTo>
                    <a:pt x="1170813" y="320192"/>
                  </a:lnTo>
                  <a:lnTo>
                    <a:pt x="1179906" y="320090"/>
                  </a:lnTo>
                  <a:lnTo>
                    <a:pt x="1188999" y="320192"/>
                  </a:lnTo>
                  <a:lnTo>
                    <a:pt x="1207414" y="320598"/>
                  </a:lnTo>
                  <a:lnTo>
                    <a:pt x="1216520" y="320687"/>
                  </a:lnTo>
                  <a:lnTo>
                    <a:pt x="1216660" y="320090"/>
                  </a:lnTo>
                  <a:lnTo>
                    <a:pt x="1217764" y="315302"/>
                  </a:lnTo>
                  <a:lnTo>
                    <a:pt x="1221917" y="297319"/>
                  </a:lnTo>
                  <a:close/>
                </a:path>
                <a:path w="1981200" h="546100">
                  <a:moveTo>
                    <a:pt x="1311935" y="386626"/>
                  </a:moveTo>
                  <a:lnTo>
                    <a:pt x="1308938" y="386029"/>
                  </a:lnTo>
                  <a:lnTo>
                    <a:pt x="1308341" y="390232"/>
                  </a:lnTo>
                  <a:lnTo>
                    <a:pt x="1222514" y="390232"/>
                  </a:lnTo>
                  <a:lnTo>
                    <a:pt x="1221320" y="386029"/>
                  </a:lnTo>
                  <a:lnTo>
                    <a:pt x="1218311" y="386029"/>
                  </a:lnTo>
                  <a:lnTo>
                    <a:pt x="1218311" y="390232"/>
                  </a:lnTo>
                  <a:lnTo>
                    <a:pt x="1217803" y="393827"/>
                  </a:lnTo>
                  <a:lnTo>
                    <a:pt x="1217218" y="397421"/>
                  </a:lnTo>
                  <a:lnTo>
                    <a:pt x="1216596" y="401612"/>
                  </a:lnTo>
                  <a:lnTo>
                    <a:pt x="1216012" y="405218"/>
                  </a:lnTo>
                  <a:lnTo>
                    <a:pt x="1215313" y="410006"/>
                  </a:lnTo>
                  <a:lnTo>
                    <a:pt x="1219517" y="410006"/>
                  </a:lnTo>
                  <a:lnTo>
                    <a:pt x="1221917" y="399821"/>
                  </a:lnTo>
                  <a:lnTo>
                    <a:pt x="1221917" y="397421"/>
                  </a:lnTo>
                  <a:lnTo>
                    <a:pt x="1255522" y="397421"/>
                  </a:lnTo>
                  <a:lnTo>
                    <a:pt x="1255522" y="481939"/>
                  </a:lnTo>
                  <a:lnTo>
                    <a:pt x="1251331" y="483146"/>
                  </a:lnTo>
                  <a:lnTo>
                    <a:pt x="1241120" y="483146"/>
                  </a:lnTo>
                  <a:lnTo>
                    <a:pt x="1241120" y="487337"/>
                  </a:lnTo>
                  <a:lnTo>
                    <a:pt x="1246517" y="487337"/>
                  </a:lnTo>
                  <a:lnTo>
                    <a:pt x="1256131" y="486740"/>
                  </a:lnTo>
                  <a:lnTo>
                    <a:pt x="1272324" y="486740"/>
                  </a:lnTo>
                  <a:lnTo>
                    <a:pt x="1281938" y="487337"/>
                  </a:lnTo>
                  <a:lnTo>
                    <a:pt x="1287335" y="487337"/>
                  </a:lnTo>
                  <a:lnTo>
                    <a:pt x="1287335" y="486740"/>
                  </a:lnTo>
                  <a:lnTo>
                    <a:pt x="1287335" y="483146"/>
                  </a:lnTo>
                  <a:lnTo>
                    <a:pt x="1277734" y="483146"/>
                  </a:lnTo>
                  <a:lnTo>
                    <a:pt x="1272933" y="481342"/>
                  </a:lnTo>
                  <a:lnTo>
                    <a:pt x="1272933" y="397421"/>
                  </a:lnTo>
                  <a:lnTo>
                    <a:pt x="1305344" y="397421"/>
                  </a:lnTo>
                  <a:lnTo>
                    <a:pt x="1305941" y="405218"/>
                  </a:lnTo>
                  <a:lnTo>
                    <a:pt x="1305941" y="410603"/>
                  </a:lnTo>
                  <a:lnTo>
                    <a:pt x="1310144" y="408813"/>
                  </a:lnTo>
                  <a:lnTo>
                    <a:pt x="1310144" y="401612"/>
                  </a:lnTo>
                  <a:lnTo>
                    <a:pt x="1310830" y="397421"/>
                  </a:lnTo>
                  <a:lnTo>
                    <a:pt x="1311249" y="394423"/>
                  </a:lnTo>
                  <a:lnTo>
                    <a:pt x="1311338" y="390232"/>
                  </a:lnTo>
                  <a:lnTo>
                    <a:pt x="1311935" y="386626"/>
                  </a:lnTo>
                  <a:close/>
                </a:path>
                <a:path w="1981200" h="546100">
                  <a:moveTo>
                    <a:pt x="1372552" y="297319"/>
                  </a:moveTo>
                  <a:lnTo>
                    <a:pt x="1368361" y="297319"/>
                  </a:lnTo>
                  <a:lnTo>
                    <a:pt x="1367751" y="300316"/>
                  </a:lnTo>
                  <a:lnTo>
                    <a:pt x="1366558" y="303911"/>
                  </a:lnTo>
                  <a:lnTo>
                    <a:pt x="1364157" y="306908"/>
                  </a:lnTo>
                  <a:lnTo>
                    <a:pt x="1361757" y="310502"/>
                  </a:lnTo>
                  <a:lnTo>
                    <a:pt x="1356956" y="314096"/>
                  </a:lnTo>
                  <a:lnTo>
                    <a:pt x="1344345" y="315302"/>
                  </a:lnTo>
                  <a:lnTo>
                    <a:pt x="1338351" y="315302"/>
                  </a:lnTo>
                  <a:lnTo>
                    <a:pt x="1332344" y="314693"/>
                  </a:lnTo>
                  <a:lnTo>
                    <a:pt x="1328140" y="314096"/>
                  </a:lnTo>
                  <a:lnTo>
                    <a:pt x="1323949" y="312305"/>
                  </a:lnTo>
                  <a:lnTo>
                    <a:pt x="1323949" y="228384"/>
                  </a:lnTo>
                  <a:lnTo>
                    <a:pt x="1328140" y="227774"/>
                  </a:lnTo>
                  <a:lnTo>
                    <a:pt x="1337144" y="227774"/>
                  </a:lnTo>
                  <a:lnTo>
                    <a:pt x="1337144" y="224180"/>
                  </a:lnTo>
                  <a:lnTo>
                    <a:pt x="1337144" y="223583"/>
                  </a:lnTo>
                  <a:lnTo>
                    <a:pt x="1329944" y="223583"/>
                  </a:lnTo>
                  <a:lnTo>
                    <a:pt x="1323340" y="224180"/>
                  </a:lnTo>
                  <a:lnTo>
                    <a:pt x="1308938" y="224180"/>
                  </a:lnTo>
                  <a:lnTo>
                    <a:pt x="1301737" y="223583"/>
                  </a:lnTo>
                  <a:lnTo>
                    <a:pt x="1293939" y="223583"/>
                  </a:lnTo>
                  <a:lnTo>
                    <a:pt x="1293939" y="227774"/>
                  </a:lnTo>
                  <a:lnTo>
                    <a:pt x="1301140" y="227774"/>
                  </a:lnTo>
                  <a:lnTo>
                    <a:pt x="1306537" y="228981"/>
                  </a:lnTo>
                  <a:lnTo>
                    <a:pt x="1306537" y="315899"/>
                  </a:lnTo>
                  <a:lnTo>
                    <a:pt x="1301140" y="316496"/>
                  </a:lnTo>
                  <a:lnTo>
                    <a:pt x="1293939" y="316496"/>
                  </a:lnTo>
                  <a:lnTo>
                    <a:pt x="1293939" y="320687"/>
                  </a:lnTo>
                  <a:lnTo>
                    <a:pt x="1303286" y="320598"/>
                  </a:lnTo>
                  <a:lnTo>
                    <a:pt x="1321536" y="320192"/>
                  </a:lnTo>
                  <a:lnTo>
                    <a:pt x="1330540" y="320090"/>
                  </a:lnTo>
                  <a:lnTo>
                    <a:pt x="1339900" y="320192"/>
                  </a:lnTo>
                  <a:lnTo>
                    <a:pt x="1358138" y="320598"/>
                  </a:lnTo>
                  <a:lnTo>
                    <a:pt x="1367155" y="320687"/>
                  </a:lnTo>
                  <a:lnTo>
                    <a:pt x="1367294" y="320090"/>
                  </a:lnTo>
                  <a:lnTo>
                    <a:pt x="1368399" y="315302"/>
                  </a:lnTo>
                  <a:lnTo>
                    <a:pt x="1372552" y="297319"/>
                  </a:lnTo>
                  <a:close/>
                </a:path>
                <a:path w="1981200" h="546100">
                  <a:moveTo>
                    <a:pt x="1412163" y="149847"/>
                  </a:moveTo>
                  <a:lnTo>
                    <a:pt x="1403769" y="149847"/>
                  </a:lnTo>
                  <a:lnTo>
                    <a:pt x="1400162" y="149250"/>
                  </a:lnTo>
                  <a:lnTo>
                    <a:pt x="1394167" y="78524"/>
                  </a:lnTo>
                  <a:lnTo>
                    <a:pt x="1394167" y="75526"/>
                  </a:lnTo>
                  <a:lnTo>
                    <a:pt x="1393558" y="71323"/>
                  </a:lnTo>
                  <a:lnTo>
                    <a:pt x="1393558" y="67729"/>
                  </a:lnTo>
                  <a:lnTo>
                    <a:pt x="1394167" y="61734"/>
                  </a:lnTo>
                  <a:lnTo>
                    <a:pt x="1407960" y="61734"/>
                  </a:lnTo>
                  <a:lnTo>
                    <a:pt x="1407960" y="58140"/>
                  </a:lnTo>
                  <a:lnTo>
                    <a:pt x="1407960" y="57543"/>
                  </a:lnTo>
                  <a:lnTo>
                    <a:pt x="1403159" y="57543"/>
                  </a:lnTo>
                  <a:lnTo>
                    <a:pt x="1397762" y="58140"/>
                  </a:lnTo>
                  <a:lnTo>
                    <a:pt x="1388160" y="58140"/>
                  </a:lnTo>
                  <a:lnTo>
                    <a:pt x="1383360" y="57543"/>
                  </a:lnTo>
                  <a:lnTo>
                    <a:pt x="1379156" y="57543"/>
                  </a:lnTo>
                  <a:lnTo>
                    <a:pt x="1346149" y="130073"/>
                  </a:lnTo>
                  <a:lnTo>
                    <a:pt x="1323657" y="79717"/>
                  </a:lnTo>
                  <a:lnTo>
                    <a:pt x="1314005" y="58140"/>
                  </a:lnTo>
                  <a:lnTo>
                    <a:pt x="1313738" y="57543"/>
                  </a:lnTo>
                  <a:lnTo>
                    <a:pt x="1309535" y="57543"/>
                  </a:lnTo>
                  <a:lnTo>
                    <a:pt x="1305344" y="58140"/>
                  </a:lnTo>
                  <a:lnTo>
                    <a:pt x="1295133" y="58140"/>
                  </a:lnTo>
                  <a:lnTo>
                    <a:pt x="1289735" y="57543"/>
                  </a:lnTo>
                  <a:lnTo>
                    <a:pt x="1284338" y="57543"/>
                  </a:lnTo>
                  <a:lnTo>
                    <a:pt x="1284338" y="61734"/>
                  </a:lnTo>
                  <a:lnTo>
                    <a:pt x="1292136" y="61734"/>
                  </a:lnTo>
                  <a:lnTo>
                    <a:pt x="1298143" y="64135"/>
                  </a:lnTo>
                  <a:lnTo>
                    <a:pt x="1298054" y="78524"/>
                  </a:lnTo>
                  <a:lnTo>
                    <a:pt x="1297533" y="86309"/>
                  </a:lnTo>
                  <a:lnTo>
                    <a:pt x="1296339" y="96507"/>
                  </a:lnTo>
                  <a:lnTo>
                    <a:pt x="1292136" y="134861"/>
                  </a:lnTo>
                  <a:lnTo>
                    <a:pt x="1290929" y="145059"/>
                  </a:lnTo>
                  <a:lnTo>
                    <a:pt x="1290332" y="149847"/>
                  </a:lnTo>
                  <a:lnTo>
                    <a:pt x="1277734" y="149847"/>
                  </a:lnTo>
                  <a:lnTo>
                    <a:pt x="1277734" y="154051"/>
                  </a:lnTo>
                  <a:lnTo>
                    <a:pt x="1283131" y="154051"/>
                  </a:lnTo>
                  <a:lnTo>
                    <a:pt x="1288529" y="153454"/>
                  </a:lnTo>
                  <a:lnTo>
                    <a:pt x="1299933" y="153454"/>
                  </a:lnTo>
                  <a:lnTo>
                    <a:pt x="1306537" y="154051"/>
                  </a:lnTo>
                  <a:lnTo>
                    <a:pt x="1313141" y="154051"/>
                  </a:lnTo>
                  <a:lnTo>
                    <a:pt x="1313141" y="153454"/>
                  </a:lnTo>
                  <a:lnTo>
                    <a:pt x="1313141" y="149847"/>
                  </a:lnTo>
                  <a:lnTo>
                    <a:pt x="1304137" y="149847"/>
                  </a:lnTo>
                  <a:lnTo>
                    <a:pt x="1300543" y="147459"/>
                  </a:lnTo>
                  <a:lnTo>
                    <a:pt x="1299337" y="145059"/>
                  </a:lnTo>
                  <a:lnTo>
                    <a:pt x="1299337" y="140855"/>
                  </a:lnTo>
                  <a:lnTo>
                    <a:pt x="1304137" y="79717"/>
                  </a:lnTo>
                  <a:lnTo>
                    <a:pt x="1337741" y="156451"/>
                  </a:lnTo>
                  <a:lnTo>
                    <a:pt x="1341348" y="156451"/>
                  </a:lnTo>
                  <a:lnTo>
                    <a:pt x="1353337" y="130073"/>
                  </a:lnTo>
                  <a:lnTo>
                    <a:pt x="1376756" y="78524"/>
                  </a:lnTo>
                  <a:lnTo>
                    <a:pt x="1380959" y="136664"/>
                  </a:lnTo>
                  <a:lnTo>
                    <a:pt x="1380959" y="149847"/>
                  </a:lnTo>
                  <a:lnTo>
                    <a:pt x="1368958" y="149847"/>
                  </a:lnTo>
                  <a:lnTo>
                    <a:pt x="1368958" y="154051"/>
                  </a:lnTo>
                  <a:lnTo>
                    <a:pt x="1376756" y="154051"/>
                  </a:lnTo>
                  <a:lnTo>
                    <a:pt x="1384554" y="153454"/>
                  </a:lnTo>
                  <a:lnTo>
                    <a:pt x="1398358" y="153454"/>
                  </a:lnTo>
                  <a:lnTo>
                    <a:pt x="1405559" y="154051"/>
                  </a:lnTo>
                  <a:lnTo>
                    <a:pt x="1412163" y="154051"/>
                  </a:lnTo>
                  <a:lnTo>
                    <a:pt x="1412163" y="153454"/>
                  </a:lnTo>
                  <a:lnTo>
                    <a:pt x="1412163" y="149847"/>
                  </a:lnTo>
                  <a:close/>
                </a:path>
                <a:path w="1981200" h="546100">
                  <a:moveTo>
                    <a:pt x="1478191" y="483146"/>
                  </a:moveTo>
                  <a:lnTo>
                    <a:pt x="1443316" y="442379"/>
                  </a:lnTo>
                  <a:lnTo>
                    <a:pt x="1440980" y="438785"/>
                  </a:lnTo>
                  <a:lnTo>
                    <a:pt x="1444599" y="436981"/>
                  </a:lnTo>
                  <a:lnTo>
                    <a:pt x="1448536" y="435038"/>
                  </a:lnTo>
                  <a:lnTo>
                    <a:pt x="1454632" y="429945"/>
                  </a:lnTo>
                  <a:lnTo>
                    <a:pt x="1458696" y="423265"/>
                  </a:lnTo>
                  <a:lnTo>
                    <a:pt x="1460182" y="414807"/>
                  </a:lnTo>
                  <a:lnTo>
                    <a:pt x="1457464" y="402615"/>
                  </a:lnTo>
                  <a:lnTo>
                    <a:pt x="1450200" y="395097"/>
                  </a:lnTo>
                  <a:lnTo>
                    <a:pt x="1449997" y="395020"/>
                  </a:lnTo>
                  <a:lnTo>
                    <a:pt x="1441577" y="391985"/>
                  </a:lnTo>
                  <a:lnTo>
                    <a:pt x="1441577" y="415404"/>
                  </a:lnTo>
                  <a:lnTo>
                    <a:pt x="1440141" y="425602"/>
                  </a:lnTo>
                  <a:lnTo>
                    <a:pt x="1435950" y="432257"/>
                  </a:lnTo>
                  <a:lnTo>
                    <a:pt x="1429169" y="435889"/>
                  </a:lnTo>
                  <a:lnTo>
                    <a:pt x="1419974" y="436981"/>
                  </a:lnTo>
                  <a:lnTo>
                    <a:pt x="1413370" y="436981"/>
                  </a:lnTo>
                  <a:lnTo>
                    <a:pt x="1413370" y="395617"/>
                  </a:lnTo>
                  <a:lnTo>
                    <a:pt x="1415173" y="395617"/>
                  </a:lnTo>
                  <a:lnTo>
                    <a:pt x="1416964" y="395020"/>
                  </a:lnTo>
                  <a:lnTo>
                    <a:pt x="1421168" y="395020"/>
                  </a:lnTo>
                  <a:lnTo>
                    <a:pt x="1429677" y="396519"/>
                  </a:lnTo>
                  <a:lnTo>
                    <a:pt x="1436103" y="400723"/>
                  </a:lnTo>
                  <a:lnTo>
                    <a:pt x="1440154" y="407162"/>
                  </a:lnTo>
                  <a:lnTo>
                    <a:pt x="1441577" y="415404"/>
                  </a:lnTo>
                  <a:lnTo>
                    <a:pt x="1441577" y="391985"/>
                  </a:lnTo>
                  <a:lnTo>
                    <a:pt x="1439672" y="391287"/>
                  </a:lnTo>
                  <a:lnTo>
                    <a:pt x="1434249" y="390829"/>
                  </a:lnTo>
                  <a:lnTo>
                    <a:pt x="1427175" y="390232"/>
                  </a:lnTo>
                  <a:lnTo>
                    <a:pt x="1419364" y="390232"/>
                  </a:lnTo>
                  <a:lnTo>
                    <a:pt x="1412773" y="390829"/>
                  </a:lnTo>
                  <a:lnTo>
                    <a:pt x="1395958" y="390829"/>
                  </a:lnTo>
                  <a:lnTo>
                    <a:pt x="1387563" y="390232"/>
                  </a:lnTo>
                  <a:lnTo>
                    <a:pt x="1383360" y="390232"/>
                  </a:lnTo>
                  <a:lnTo>
                    <a:pt x="1383360" y="394423"/>
                  </a:lnTo>
                  <a:lnTo>
                    <a:pt x="1389964" y="394423"/>
                  </a:lnTo>
                  <a:lnTo>
                    <a:pt x="1395361" y="395020"/>
                  </a:lnTo>
                  <a:lnTo>
                    <a:pt x="1395361" y="480745"/>
                  </a:lnTo>
                  <a:lnTo>
                    <a:pt x="1390561" y="483146"/>
                  </a:lnTo>
                  <a:lnTo>
                    <a:pt x="1383360" y="483146"/>
                  </a:lnTo>
                  <a:lnTo>
                    <a:pt x="1383360" y="487337"/>
                  </a:lnTo>
                  <a:lnTo>
                    <a:pt x="1389964" y="487337"/>
                  </a:lnTo>
                  <a:lnTo>
                    <a:pt x="1396568" y="486740"/>
                  </a:lnTo>
                  <a:lnTo>
                    <a:pt x="1410970" y="486740"/>
                  </a:lnTo>
                  <a:lnTo>
                    <a:pt x="1419364" y="487337"/>
                  </a:lnTo>
                  <a:lnTo>
                    <a:pt x="1427175" y="487337"/>
                  </a:lnTo>
                  <a:lnTo>
                    <a:pt x="1427175" y="486740"/>
                  </a:lnTo>
                  <a:lnTo>
                    <a:pt x="1427175" y="483146"/>
                  </a:lnTo>
                  <a:lnTo>
                    <a:pt x="1418170" y="483146"/>
                  </a:lnTo>
                  <a:lnTo>
                    <a:pt x="1413370" y="482536"/>
                  </a:lnTo>
                  <a:lnTo>
                    <a:pt x="1413370" y="442379"/>
                  </a:lnTo>
                  <a:lnTo>
                    <a:pt x="1422374" y="442379"/>
                  </a:lnTo>
                  <a:lnTo>
                    <a:pt x="1429143" y="453948"/>
                  </a:lnTo>
                  <a:lnTo>
                    <a:pt x="1436103" y="465302"/>
                  </a:lnTo>
                  <a:lnTo>
                    <a:pt x="1443380" y="476427"/>
                  </a:lnTo>
                  <a:lnTo>
                    <a:pt x="1451178" y="487337"/>
                  </a:lnTo>
                  <a:lnTo>
                    <a:pt x="1455381" y="487337"/>
                  </a:lnTo>
                  <a:lnTo>
                    <a:pt x="1460182" y="486740"/>
                  </a:lnTo>
                  <a:lnTo>
                    <a:pt x="1469186" y="486740"/>
                  </a:lnTo>
                  <a:lnTo>
                    <a:pt x="1473377" y="487337"/>
                  </a:lnTo>
                  <a:lnTo>
                    <a:pt x="1478191" y="487337"/>
                  </a:lnTo>
                  <a:lnTo>
                    <a:pt x="1478191" y="486740"/>
                  </a:lnTo>
                  <a:lnTo>
                    <a:pt x="1478191" y="483146"/>
                  </a:lnTo>
                  <a:close/>
                </a:path>
                <a:path w="1981200" h="546100">
                  <a:moveTo>
                    <a:pt x="1523199" y="298513"/>
                  </a:moveTo>
                  <a:lnTo>
                    <a:pt x="1519593" y="297916"/>
                  </a:lnTo>
                  <a:lnTo>
                    <a:pt x="1515783" y="307111"/>
                  </a:lnTo>
                  <a:lnTo>
                    <a:pt x="1510220" y="312153"/>
                  </a:lnTo>
                  <a:lnTo>
                    <a:pt x="1502295" y="314261"/>
                  </a:lnTo>
                  <a:lnTo>
                    <a:pt x="1491386" y="314693"/>
                  </a:lnTo>
                  <a:lnTo>
                    <a:pt x="1474584" y="314693"/>
                  </a:lnTo>
                  <a:lnTo>
                    <a:pt x="1474584" y="273342"/>
                  </a:lnTo>
                  <a:lnTo>
                    <a:pt x="1500390" y="273342"/>
                  </a:lnTo>
                  <a:lnTo>
                    <a:pt x="1500987" y="278726"/>
                  </a:lnTo>
                  <a:lnTo>
                    <a:pt x="1501597" y="287121"/>
                  </a:lnTo>
                  <a:lnTo>
                    <a:pt x="1505788" y="285927"/>
                  </a:lnTo>
                  <a:lnTo>
                    <a:pt x="1505788" y="273342"/>
                  </a:lnTo>
                  <a:lnTo>
                    <a:pt x="1505788" y="266141"/>
                  </a:lnTo>
                  <a:lnTo>
                    <a:pt x="1505788" y="254152"/>
                  </a:lnTo>
                  <a:lnTo>
                    <a:pt x="1501597" y="254152"/>
                  </a:lnTo>
                  <a:lnTo>
                    <a:pt x="1500987" y="261353"/>
                  </a:lnTo>
                  <a:lnTo>
                    <a:pt x="1499184" y="266141"/>
                  </a:lnTo>
                  <a:lnTo>
                    <a:pt x="1474584" y="266141"/>
                  </a:lnTo>
                  <a:lnTo>
                    <a:pt x="1474584" y="230174"/>
                  </a:lnTo>
                  <a:lnTo>
                    <a:pt x="1508188" y="230174"/>
                  </a:lnTo>
                  <a:lnTo>
                    <a:pt x="1509991" y="237375"/>
                  </a:lnTo>
                  <a:lnTo>
                    <a:pt x="1510588" y="246367"/>
                  </a:lnTo>
                  <a:lnTo>
                    <a:pt x="1514792" y="245160"/>
                  </a:lnTo>
                  <a:lnTo>
                    <a:pt x="1514195" y="239166"/>
                  </a:lnTo>
                  <a:lnTo>
                    <a:pt x="1514195" y="230174"/>
                  </a:lnTo>
                  <a:lnTo>
                    <a:pt x="1514195" y="224180"/>
                  </a:lnTo>
                  <a:lnTo>
                    <a:pt x="1514195" y="223583"/>
                  </a:lnTo>
                  <a:lnTo>
                    <a:pt x="1506550" y="223672"/>
                  </a:lnTo>
                  <a:lnTo>
                    <a:pt x="1488109" y="224091"/>
                  </a:lnTo>
                  <a:lnTo>
                    <a:pt x="1478788" y="224180"/>
                  </a:lnTo>
                  <a:lnTo>
                    <a:pt x="1469809" y="224091"/>
                  </a:lnTo>
                  <a:lnTo>
                    <a:pt x="1451864" y="223672"/>
                  </a:lnTo>
                  <a:lnTo>
                    <a:pt x="1444574" y="223583"/>
                  </a:lnTo>
                  <a:lnTo>
                    <a:pt x="1444574" y="227774"/>
                  </a:lnTo>
                  <a:lnTo>
                    <a:pt x="1451178" y="227774"/>
                  </a:lnTo>
                  <a:lnTo>
                    <a:pt x="1456575" y="228981"/>
                  </a:lnTo>
                  <a:lnTo>
                    <a:pt x="1456575" y="315899"/>
                  </a:lnTo>
                  <a:lnTo>
                    <a:pt x="1451178" y="316496"/>
                  </a:lnTo>
                  <a:lnTo>
                    <a:pt x="1444574" y="316496"/>
                  </a:lnTo>
                  <a:lnTo>
                    <a:pt x="1444574" y="320687"/>
                  </a:lnTo>
                  <a:lnTo>
                    <a:pt x="1471244" y="320192"/>
                  </a:lnTo>
                  <a:lnTo>
                    <a:pt x="1481188" y="320090"/>
                  </a:lnTo>
                  <a:lnTo>
                    <a:pt x="1491132" y="320192"/>
                  </a:lnTo>
                  <a:lnTo>
                    <a:pt x="1518399" y="320687"/>
                  </a:lnTo>
                  <a:lnTo>
                    <a:pt x="1518500" y="320090"/>
                  </a:lnTo>
                  <a:lnTo>
                    <a:pt x="1519389" y="314693"/>
                  </a:lnTo>
                  <a:lnTo>
                    <a:pt x="1519593" y="313499"/>
                  </a:lnTo>
                  <a:lnTo>
                    <a:pt x="1521396" y="305701"/>
                  </a:lnTo>
                  <a:lnTo>
                    <a:pt x="1523199" y="298513"/>
                  </a:lnTo>
                  <a:close/>
                </a:path>
                <a:path w="1981200" h="546100">
                  <a:moveTo>
                    <a:pt x="1590408" y="390232"/>
                  </a:moveTo>
                  <a:lnTo>
                    <a:pt x="1583817" y="390232"/>
                  </a:lnTo>
                  <a:lnTo>
                    <a:pt x="1575409" y="390829"/>
                  </a:lnTo>
                  <a:lnTo>
                    <a:pt x="1561604" y="390829"/>
                  </a:lnTo>
                  <a:lnTo>
                    <a:pt x="1553210" y="390232"/>
                  </a:lnTo>
                  <a:lnTo>
                    <a:pt x="1547799" y="390232"/>
                  </a:lnTo>
                  <a:lnTo>
                    <a:pt x="1547799" y="394423"/>
                  </a:lnTo>
                  <a:lnTo>
                    <a:pt x="1555000" y="394423"/>
                  </a:lnTo>
                  <a:lnTo>
                    <a:pt x="1560410" y="395020"/>
                  </a:lnTo>
                  <a:lnTo>
                    <a:pt x="1560410" y="481939"/>
                  </a:lnTo>
                  <a:lnTo>
                    <a:pt x="1555000" y="483146"/>
                  </a:lnTo>
                  <a:lnTo>
                    <a:pt x="1547799" y="483146"/>
                  </a:lnTo>
                  <a:lnTo>
                    <a:pt x="1547799" y="487337"/>
                  </a:lnTo>
                  <a:lnTo>
                    <a:pt x="1553210" y="487337"/>
                  </a:lnTo>
                  <a:lnTo>
                    <a:pt x="1561604" y="486740"/>
                  </a:lnTo>
                  <a:lnTo>
                    <a:pt x="1575409" y="486740"/>
                  </a:lnTo>
                  <a:lnTo>
                    <a:pt x="1583817" y="487337"/>
                  </a:lnTo>
                  <a:lnTo>
                    <a:pt x="1590408" y="487337"/>
                  </a:lnTo>
                  <a:lnTo>
                    <a:pt x="1590408" y="486740"/>
                  </a:lnTo>
                  <a:lnTo>
                    <a:pt x="1590408" y="483146"/>
                  </a:lnTo>
                  <a:lnTo>
                    <a:pt x="1583207" y="483146"/>
                  </a:lnTo>
                  <a:lnTo>
                    <a:pt x="1578406" y="481939"/>
                  </a:lnTo>
                  <a:lnTo>
                    <a:pt x="1578406" y="395020"/>
                  </a:lnTo>
                  <a:lnTo>
                    <a:pt x="1583207" y="394423"/>
                  </a:lnTo>
                  <a:lnTo>
                    <a:pt x="1590408" y="394423"/>
                  </a:lnTo>
                  <a:lnTo>
                    <a:pt x="1590408" y="390829"/>
                  </a:lnTo>
                  <a:lnTo>
                    <a:pt x="1590408" y="390232"/>
                  </a:lnTo>
                  <a:close/>
                </a:path>
                <a:path w="1981200" h="546100">
                  <a:moveTo>
                    <a:pt x="1590408" y="103098"/>
                  </a:moveTo>
                  <a:lnTo>
                    <a:pt x="1586204" y="83210"/>
                  </a:lnTo>
                  <a:lnTo>
                    <a:pt x="1574736" y="68110"/>
                  </a:lnTo>
                  <a:lnTo>
                    <a:pt x="1570609" y="65786"/>
                  </a:lnTo>
                  <a:lnTo>
                    <a:pt x="1570609" y="106095"/>
                  </a:lnTo>
                  <a:lnTo>
                    <a:pt x="1569440" y="121627"/>
                  </a:lnTo>
                  <a:lnTo>
                    <a:pt x="1564906" y="135915"/>
                  </a:lnTo>
                  <a:lnTo>
                    <a:pt x="1555419" y="146392"/>
                  </a:lnTo>
                  <a:lnTo>
                    <a:pt x="1539405" y="150456"/>
                  </a:lnTo>
                  <a:lnTo>
                    <a:pt x="1524431" y="146316"/>
                  </a:lnTo>
                  <a:lnTo>
                    <a:pt x="1513738" y="135394"/>
                  </a:lnTo>
                  <a:lnTo>
                    <a:pt x="1507324" y="119849"/>
                  </a:lnTo>
                  <a:lnTo>
                    <a:pt x="1505191" y="101892"/>
                  </a:lnTo>
                  <a:lnTo>
                    <a:pt x="1506702" y="87782"/>
                  </a:lnTo>
                  <a:lnTo>
                    <a:pt x="1511871" y="74853"/>
                  </a:lnTo>
                  <a:lnTo>
                    <a:pt x="1521650" y="65392"/>
                  </a:lnTo>
                  <a:lnTo>
                    <a:pt x="1537004" y="61734"/>
                  </a:lnTo>
                  <a:lnTo>
                    <a:pt x="1551876" y="65887"/>
                  </a:lnTo>
                  <a:lnTo>
                    <a:pt x="1562354" y="76492"/>
                  </a:lnTo>
                  <a:lnTo>
                    <a:pt x="1568564" y="90817"/>
                  </a:lnTo>
                  <a:lnTo>
                    <a:pt x="1570609" y="106095"/>
                  </a:lnTo>
                  <a:lnTo>
                    <a:pt x="1570609" y="65786"/>
                  </a:lnTo>
                  <a:lnTo>
                    <a:pt x="1563471" y="61734"/>
                  </a:lnTo>
                  <a:lnTo>
                    <a:pt x="1557756" y="58508"/>
                  </a:lnTo>
                  <a:lnTo>
                    <a:pt x="1537004" y="55143"/>
                  </a:lnTo>
                  <a:lnTo>
                    <a:pt x="1516875" y="59156"/>
                  </a:lnTo>
                  <a:lnTo>
                    <a:pt x="1500695" y="70129"/>
                  </a:lnTo>
                  <a:lnTo>
                    <a:pt x="1489900" y="86499"/>
                  </a:lnTo>
                  <a:lnTo>
                    <a:pt x="1485988" y="106692"/>
                  </a:lnTo>
                  <a:lnTo>
                    <a:pt x="1489913" y="126860"/>
                  </a:lnTo>
                  <a:lnTo>
                    <a:pt x="1500771" y="142582"/>
                  </a:lnTo>
                  <a:lnTo>
                    <a:pt x="1517129" y="152806"/>
                  </a:lnTo>
                  <a:lnTo>
                    <a:pt x="1537601" y="156451"/>
                  </a:lnTo>
                  <a:lnTo>
                    <a:pt x="1558518" y="152577"/>
                  </a:lnTo>
                  <a:lnTo>
                    <a:pt x="1561782" y="150456"/>
                  </a:lnTo>
                  <a:lnTo>
                    <a:pt x="1575257" y="141681"/>
                  </a:lnTo>
                  <a:lnTo>
                    <a:pt x="1586382" y="124841"/>
                  </a:lnTo>
                  <a:lnTo>
                    <a:pt x="1590408" y="103098"/>
                  </a:lnTo>
                  <a:close/>
                </a:path>
                <a:path w="1981200" h="546100">
                  <a:moveTo>
                    <a:pt x="1697837" y="279933"/>
                  </a:moveTo>
                  <a:lnTo>
                    <a:pt x="1691246" y="280530"/>
                  </a:lnTo>
                  <a:lnTo>
                    <a:pt x="1664830" y="280530"/>
                  </a:lnTo>
                  <a:lnTo>
                    <a:pt x="1658226" y="279933"/>
                  </a:lnTo>
                  <a:lnTo>
                    <a:pt x="1658226" y="284124"/>
                  </a:lnTo>
                  <a:lnTo>
                    <a:pt x="1661833" y="316496"/>
                  </a:lnTo>
                  <a:lnTo>
                    <a:pt x="1655229" y="316496"/>
                  </a:lnTo>
                  <a:lnTo>
                    <a:pt x="1638185" y="312305"/>
                  </a:lnTo>
                  <a:lnTo>
                    <a:pt x="1626425" y="301358"/>
                  </a:lnTo>
                  <a:lnTo>
                    <a:pt x="1619618" y="286143"/>
                  </a:lnTo>
                  <a:lnTo>
                    <a:pt x="1617421" y="269138"/>
                  </a:lnTo>
                  <a:lnTo>
                    <a:pt x="1619770" y="253072"/>
                  </a:lnTo>
                  <a:lnTo>
                    <a:pt x="1626793" y="239915"/>
                  </a:lnTo>
                  <a:lnTo>
                    <a:pt x="1638439" y="231038"/>
                  </a:lnTo>
                  <a:lnTo>
                    <a:pt x="1654632" y="227774"/>
                  </a:lnTo>
                  <a:lnTo>
                    <a:pt x="1665935" y="228993"/>
                  </a:lnTo>
                  <a:lnTo>
                    <a:pt x="1675333" y="232943"/>
                  </a:lnTo>
                  <a:lnTo>
                    <a:pt x="1682483" y="240169"/>
                  </a:lnTo>
                  <a:lnTo>
                    <a:pt x="1687042" y="251155"/>
                  </a:lnTo>
                  <a:lnTo>
                    <a:pt x="1691246" y="250558"/>
                  </a:lnTo>
                  <a:lnTo>
                    <a:pt x="1689442" y="242760"/>
                  </a:lnTo>
                  <a:lnTo>
                    <a:pt x="1689442" y="227774"/>
                  </a:lnTo>
                  <a:lnTo>
                    <a:pt x="1689442" y="227177"/>
                  </a:lnTo>
                  <a:lnTo>
                    <a:pt x="1684045" y="226580"/>
                  </a:lnTo>
                  <a:lnTo>
                    <a:pt x="1679232" y="225386"/>
                  </a:lnTo>
                  <a:lnTo>
                    <a:pt x="1668437" y="222986"/>
                  </a:lnTo>
                  <a:lnTo>
                    <a:pt x="1662430" y="221780"/>
                  </a:lnTo>
                  <a:lnTo>
                    <a:pt x="1653425" y="221780"/>
                  </a:lnTo>
                  <a:lnTo>
                    <a:pt x="1633156" y="224917"/>
                  </a:lnTo>
                  <a:lnTo>
                    <a:pt x="1615465" y="234226"/>
                  </a:lnTo>
                  <a:lnTo>
                    <a:pt x="1602955" y="249605"/>
                  </a:lnTo>
                  <a:lnTo>
                    <a:pt x="1598218" y="270941"/>
                  </a:lnTo>
                  <a:lnTo>
                    <a:pt x="1602359" y="292900"/>
                  </a:lnTo>
                  <a:lnTo>
                    <a:pt x="1613827" y="309079"/>
                  </a:lnTo>
                  <a:lnTo>
                    <a:pt x="1631137" y="319074"/>
                  </a:lnTo>
                  <a:lnTo>
                    <a:pt x="1652828" y="322491"/>
                  </a:lnTo>
                  <a:lnTo>
                    <a:pt x="1663217" y="322059"/>
                  </a:lnTo>
                  <a:lnTo>
                    <a:pt x="1672932" y="320840"/>
                  </a:lnTo>
                  <a:lnTo>
                    <a:pt x="1682203" y="318947"/>
                  </a:lnTo>
                  <a:lnTo>
                    <a:pt x="1691246" y="316496"/>
                  </a:lnTo>
                  <a:lnTo>
                    <a:pt x="1691246" y="314096"/>
                  </a:lnTo>
                  <a:lnTo>
                    <a:pt x="1688236" y="312305"/>
                  </a:lnTo>
                  <a:lnTo>
                    <a:pt x="1688236" y="286524"/>
                  </a:lnTo>
                  <a:lnTo>
                    <a:pt x="1690636" y="284124"/>
                  </a:lnTo>
                  <a:lnTo>
                    <a:pt x="1697837" y="284124"/>
                  </a:lnTo>
                  <a:lnTo>
                    <a:pt x="1697837" y="280530"/>
                  </a:lnTo>
                  <a:lnTo>
                    <a:pt x="1697837" y="279933"/>
                  </a:lnTo>
                  <a:close/>
                </a:path>
                <a:path w="1981200" h="546100">
                  <a:moveTo>
                    <a:pt x="1753654" y="418401"/>
                  </a:moveTo>
                  <a:lnTo>
                    <a:pt x="1752460" y="410603"/>
                  </a:lnTo>
                  <a:lnTo>
                    <a:pt x="1751863" y="402818"/>
                  </a:lnTo>
                  <a:lnTo>
                    <a:pt x="1752460" y="395020"/>
                  </a:lnTo>
                  <a:lnTo>
                    <a:pt x="1749526" y="394423"/>
                  </a:lnTo>
                  <a:lnTo>
                    <a:pt x="1743722" y="393230"/>
                  </a:lnTo>
                  <a:lnTo>
                    <a:pt x="1736178" y="391045"/>
                  </a:lnTo>
                  <a:lnTo>
                    <a:pt x="1728063" y="389204"/>
                  </a:lnTo>
                  <a:lnTo>
                    <a:pt x="1680133" y="401243"/>
                  </a:lnTo>
                  <a:lnTo>
                    <a:pt x="1664233" y="436981"/>
                  </a:lnTo>
                  <a:lnTo>
                    <a:pt x="1668284" y="460057"/>
                  </a:lnTo>
                  <a:lnTo>
                    <a:pt x="1679536" y="476326"/>
                  </a:lnTo>
                  <a:lnTo>
                    <a:pt x="1696643" y="485952"/>
                  </a:lnTo>
                  <a:lnTo>
                    <a:pt x="1718246" y="489140"/>
                  </a:lnTo>
                  <a:lnTo>
                    <a:pt x="1727695" y="488619"/>
                  </a:lnTo>
                  <a:lnTo>
                    <a:pt x="1736178" y="487260"/>
                  </a:lnTo>
                  <a:lnTo>
                    <a:pt x="1743646" y="485343"/>
                  </a:lnTo>
                  <a:lnTo>
                    <a:pt x="1750060" y="483146"/>
                  </a:lnTo>
                  <a:lnTo>
                    <a:pt x="1750656" y="475348"/>
                  </a:lnTo>
                  <a:lnTo>
                    <a:pt x="1751863" y="468160"/>
                  </a:lnTo>
                  <a:lnTo>
                    <a:pt x="1753654" y="460362"/>
                  </a:lnTo>
                  <a:lnTo>
                    <a:pt x="1750060" y="459765"/>
                  </a:lnTo>
                  <a:lnTo>
                    <a:pt x="1745894" y="469226"/>
                  </a:lnTo>
                  <a:lnTo>
                    <a:pt x="1739709" y="476618"/>
                  </a:lnTo>
                  <a:lnTo>
                    <a:pt x="1731492" y="481431"/>
                  </a:lnTo>
                  <a:lnTo>
                    <a:pt x="1721243" y="483146"/>
                  </a:lnTo>
                  <a:lnTo>
                    <a:pt x="1704454" y="479120"/>
                  </a:lnTo>
                  <a:lnTo>
                    <a:pt x="1692668" y="468528"/>
                  </a:lnTo>
                  <a:lnTo>
                    <a:pt x="1685721" y="453555"/>
                  </a:lnTo>
                  <a:lnTo>
                    <a:pt x="1683435" y="436384"/>
                  </a:lnTo>
                  <a:lnTo>
                    <a:pt x="1685671" y="419709"/>
                  </a:lnTo>
                  <a:lnTo>
                    <a:pt x="1692287" y="406412"/>
                  </a:lnTo>
                  <a:lnTo>
                    <a:pt x="1703184" y="397611"/>
                  </a:lnTo>
                  <a:lnTo>
                    <a:pt x="1718246" y="394423"/>
                  </a:lnTo>
                  <a:lnTo>
                    <a:pt x="1731137" y="396328"/>
                  </a:lnTo>
                  <a:lnTo>
                    <a:pt x="1739925" y="401535"/>
                  </a:lnTo>
                  <a:lnTo>
                    <a:pt x="1745678" y="409346"/>
                  </a:lnTo>
                  <a:lnTo>
                    <a:pt x="1749450" y="418998"/>
                  </a:lnTo>
                  <a:lnTo>
                    <a:pt x="1753654" y="418401"/>
                  </a:lnTo>
                  <a:close/>
                </a:path>
                <a:path w="1981200" h="546100">
                  <a:moveTo>
                    <a:pt x="1847888" y="298513"/>
                  </a:moveTo>
                  <a:lnTo>
                    <a:pt x="1844281" y="297916"/>
                  </a:lnTo>
                  <a:lnTo>
                    <a:pt x="1840471" y="307111"/>
                  </a:lnTo>
                  <a:lnTo>
                    <a:pt x="1834908" y="312153"/>
                  </a:lnTo>
                  <a:lnTo>
                    <a:pt x="1826983" y="314261"/>
                  </a:lnTo>
                  <a:lnTo>
                    <a:pt x="1816074" y="314693"/>
                  </a:lnTo>
                  <a:lnTo>
                    <a:pt x="1799272" y="314693"/>
                  </a:lnTo>
                  <a:lnTo>
                    <a:pt x="1799272" y="273342"/>
                  </a:lnTo>
                  <a:lnTo>
                    <a:pt x="1825078" y="273342"/>
                  </a:lnTo>
                  <a:lnTo>
                    <a:pt x="1825675" y="278726"/>
                  </a:lnTo>
                  <a:lnTo>
                    <a:pt x="1826272" y="287121"/>
                  </a:lnTo>
                  <a:lnTo>
                    <a:pt x="1830476" y="285927"/>
                  </a:lnTo>
                  <a:lnTo>
                    <a:pt x="1830476" y="273342"/>
                  </a:lnTo>
                  <a:lnTo>
                    <a:pt x="1830476" y="266141"/>
                  </a:lnTo>
                  <a:lnTo>
                    <a:pt x="1830476" y="254152"/>
                  </a:lnTo>
                  <a:lnTo>
                    <a:pt x="1826272" y="254152"/>
                  </a:lnTo>
                  <a:lnTo>
                    <a:pt x="1825675" y="261353"/>
                  </a:lnTo>
                  <a:lnTo>
                    <a:pt x="1823872" y="266141"/>
                  </a:lnTo>
                  <a:lnTo>
                    <a:pt x="1799272" y="266141"/>
                  </a:lnTo>
                  <a:lnTo>
                    <a:pt x="1799272" y="230174"/>
                  </a:lnTo>
                  <a:lnTo>
                    <a:pt x="1832876" y="230174"/>
                  </a:lnTo>
                  <a:lnTo>
                    <a:pt x="1834680" y="237375"/>
                  </a:lnTo>
                  <a:lnTo>
                    <a:pt x="1835277" y="246367"/>
                  </a:lnTo>
                  <a:lnTo>
                    <a:pt x="1839480" y="245160"/>
                  </a:lnTo>
                  <a:lnTo>
                    <a:pt x="1838883" y="239166"/>
                  </a:lnTo>
                  <a:lnTo>
                    <a:pt x="1838883" y="230174"/>
                  </a:lnTo>
                  <a:lnTo>
                    <a:pt x="1838883" y="224180"/>
                  </a:lnTo>
                  <a:lnTo>
                    <a:pt x="1838883" y="223583"/>
                  </a:lnTo>
                  <a:lnTo>
                    <a:pt x="1831238" y="223672"/>
                  </a:lnTo>
                  <a:lnTo>
                    <a:pt x="1812798" y="224091"/>
                  </a:lnTo>
                  <a:lnTo>
                    <a:pt x="1803476" y="224180"/>
                  </a:lnTo>
                  <a:lnTo>
                    <a:pt x="1794497" y="224091"/>
                  </a:lnTo>
                  <a:lnTo>
                    <a:pt x="1776552" y="223672"/>
                  </a:lnTo>
                  <a:lnTo>
                    <a:pt x="1769262" y="223583"/>
                  </a:lnTo>
                  <a:lnTo>
                    <a:pt x="1769262" y="227774"/>
                  </a:lnTo>
                  <a:lnTo>
                    <a:pt x="1775866" y="227774"/>
                  </a:lnTo>
                  <a:lnTo>
                    <a:pt x="1781263" y="228981"/>
                  </a:lnTo>
                  <a:lnTo>
                    <a:pt x="1781263" y="315899"/>
                  </a:lnTo>
                  <a:lnTo>
                    <a:pt x="1775866" y="316496"/>
                  </a:lnTo>
                  <a:lnTo>
                    <a:pt x="1769262" y="316496"/>
                  </a:lnTo>
                  <a:lnTo>
                    <a:pt x="1769262" y="320687"/>
                  </a:lnTo>
                  <a:lnTo>
                    <a:pt x="1795932" y="320192"/>
                  </a:lnTo>
                  <a:lnTo>
                    <a:pt x="1805876" y="320090"/>
                  </a:lnTo>
                  <a:lnTo>
                    <a:pt x="1815820" y="320192"/>
                  </a:lnTo>
                  <a:lnTo>
                    <a:pt x="1843087" y="320687"/>
                  </a:lnTo>
                  <a:lnTo>
                    <a:pt x="1843227" y="320090"/>
                  </a:lnTo>
                  <a:lnTo>
                    <a:pt x="1844586" y="314693"/>
                  </a:lnTo>
                  <a:lnTo>
                    <a:pt x="1844878" y="313499"/>
                  </a:lnTo>
                  <a:lnTo>
                    <a:pt x="1846084" y="305701"/>
                  </a:lnTo>
                  <a:lnTo>
                    <a:pt x="1847888" y="298513"/>
                  </a:lnTo>
                  <a:close/>
                </a:path>
                <a:path w="1981200" h="546100">
                  <a:moveTo>
                    <a:pt x="1922907" y="386626"/>
                  </a:moveTo>
                  <a:lnTo>
                    <a:pt x="1919300" y="386029"/>
                  </a:lnTo>
                  <a:lnTo>
                    <a:pt x="1919300" y="390232"/>
                  </a:lnTo>
                  <a:lnTo>
                    <a:pt x="1833473" y="390232"/>
                  </a:lnTo>
                  <a:lnTo>
                    <a:pt x="1832279" y="386029"/>
                  </a:lnTo>
                  <a:lnTo>
                    <a:pt x="1828673" y="386029"/>
                  </a:lnTo>
                  <a:lnTo>
                    <a:pt x="1828673" y="394423"/>
                  </a:lnTo>
                  <a:lnTo>
                    <a:pt x="1828177" y="397421"/>
                  </a:lnTo>
                  <a:lnTo>
                    <a:pt x="1827479" y="402221"/>
                  </a:lnTo>
                  <a:lnTo>
                    <a:pt x="1826971" y="405218"/>
                  </a:lnTo>
                  <a:lnTo>
                    <a:pt x="1826272" y="410006"/>
                  </a:lnTo>
                  <a:lnTo>
                    <a:pt x="1830476" y="410006"/>
                  </a:lnTo>
                  <a:lnTo>
                    <a:pt x="1832279" y="399821"/>
                  </a:lnTo>
                  <a:lnTo>
                    <a:pt x="1832876" y="397421"/>
                  </a:lnTo>
                  <a:lnTo>
                    <a:pt x="1865884" y="397421"/>
                  </a:lnTo>
                  <a:lnTo>
                    <a:pt x="1865884" y="481939"/>
                  </a:lnTo>
                  <a:lnTo>
                    <a:pt x="1862289" y="483146"/>
                  </a:lnTo>
                  <a:lnTo>
                    <a:pt x="1852079" y="483146"/>
                  </a:lnTo>
                  <a:lnTo>
                    <a:pt x="1852079" y="487337"/>
                  </a:lnTo>
                  <a:lnTo>
                    <a:pt x="1857489" y="487337"/>
                  </a:lnTo>
                  <a:lnTo>
                    <a:pt x="1867090" y="486740"/>
                  </a:lnTo>
                  <a:lnTo>
                    <a:pt x="1882686" y="486740"/>
                  </a:lnTo>
                  <a:lnTo>
                    <a:pt x="1892896" y="487337"/>
                  </a:lnTo>
                  <a:lnTo>
                    <a:pt x="1898294" y="487337"/>
                  </a:lnTo>
                  <a:lnTo>
                    <a:pt x="1898294" y="486740"/>
                  </a:lnTo>
                  <a:lnTo>
                    <a:pt x="1898294" y="483146"/>
                  </a:lnTo>
                  <a:lnTo>
                    <a:pt x="1888693" y="483146"/>
                  </a:lnTo>
                  <a:lnTo>
                    <a:pt x="1883892" y="481342"/>
                  </a:lnTo>
                  <a:lnTo>
                    <a:pt x="1883892" y="397421"/>
                  </a:lnTo>
                  <a:lnTo>
                    <a:pt x="1915706" y="397421"/>
                  </a:lnTo>
                  <a:lnTo>
                    <a:pt x="1916899" y="405218"/>
                  </a:lnTo>
                  <a:lnTo>
                    <a:pt x="1916899" y="410603"/>
                  </a:lnTo>
                  <a:lnTo>
                    <a:pt x="1921103" y="408813"/>
                  </a:lnTo>
                  <a:lnTo>
                    <a:pt x="1921192" y="397421"/>
                  </a:lnTo>
                  <a:lnTo>
                    <a:pt x="1921611" y="394423"/>
                  </a:lnTo>
                  <a:lnTo>
                    <a:pt x="1922297" y="390232"/>
                  </a:lnTo>
                  <a:lnTo>
                    <a:pt x="1922907" y="386626"/>
                  </a:lnTo>
                  <a:close/>
                </a:path>
                <a:path w="1981200" h="546100">
                  <a:moveTo>
                    <a:pt x="1981123" y="293712"/>
                  </a:moveTo>
                  <a:lnTo>
                    <a:pt x="1974557" y="275069"/>
                  </a:lnTo>
                  <a:lnTo>
                    <a:pt x="1960118" y="265023"/>
                  </a:lnTo>
                  <a:lnTo>
                    <a:pt x="1945665" y="256882"/>
                  </a:lnTo>
                  <a:lnTo>
                    <a:pt x="1939112" y="243967"/>
                  </a:lnTo>
                  <a:lnTo>
                    <a:pt x="1939112" y="233172"/>
                  </a:lnTo>
                  <a:lnTo>
                    <a:pt x="1945106" y="226580"/>
                  </a:lnTo>
                  <a:lnTo>
                    <a:pt x="1966112" y="226580"/>
                  </a:lnTo>
                  <a:lnTo>
                    <a:pt x="1971509" y="235572"/>
                  </a:lnTo>
                  <a:lnTo>
                    <a:pt x="1972716" y="244563"/>
                  </a:lnTo>
                  <a:lnTo>
                    <a:pt x="1976920" y="243967"/>
                  </a:lnTo>
                  <a:lnTo>
                    <a:pt x="1975713" y="236766"/>
                  </a:lnTo>
                  <a:lnTo>
                    <a:pt x="1975116" y="230174"/>
                  </a:lnTo>
                  <a:lnTo>
                    <a:pt x="1975116" y="226580"/>
                  </a:lnTo>
                  <a:lnTo>
                    <a:pt x="1975116" y="223583"/>
                  </a:lnTo>
                  <a:lnTo>
                    <a:pt x="1970913" y="223583"/>
                  </a:lnTo>
                  <a:lnTo>
                    <a:pt x="1958911" y="221780"/>
                  </a:lnTo>
                  <a:lnTo>
                    <a:pt x="1955317" y="221780"/>
                  </a:lnTo>
                  <a:lnTo>
                    <a:pt x="1942934" y="223748"/>
                  </a:lnTo>
                  <a:lnTo>
                    <a:pt x="1933257" y="229425"/>
                  </a:lnTo>
                  <a:lnTo>
                    <a:pt x="1926958" y="238480"/>
                  </a:lnTo>
                  <a:lnTo>
                    <a:pt x="1924697" y="250558"/>
                  </a:lnTo>
                  <a:lnTo>
                    <a:pt x="1931085" y="269125"/>
                  </a:lnTo>
                  <a:lnTo>
                    <a:pt x="1945106" y="279107"/>
                  </a:lnTo>
                  <a:lnTo>
                    <a:pt x="1959140" y="287401"/>
                  </a:lnTo>
                  <a:lnTo>
                    <a:pt x="1965515" y="300913"/>
                  </a:lnTo>
                  <a:lnTo>
                    <a:pt x="1965515" y="310502"/>
                  </a:lnTo>
                  <a:lnTo>
                    <a:pt x="1957717" y="316496"/>
                  </a:lnTo>
                  <a:lnTo>
                    <a:pt x="1948103" y="316496"/>
                  </a:lnTo>
                  <a:lnTo>
                    <a:pt x="1939417" y="314718"/>
                  </a:lnTo>
                  <a:lnTo>
                    <a:pt x="1933028" y="309905"/>
                  </a:lnTo>
                  <a:lnTo>
                    <a:pt x="1928787" y="302844"/>
                  </a:lnTo>
                  <a:lnTo>
                    <a:pt x="1926501" y="294322"/>
                  </a:lnTo>
                  <a:lnTo>
                    <a:pt x="1922907" y="295516"/>
                  </a:lnTo>
                  <a:lnTo>
                    <a:pt x="1923503" y="302704"/>
                  </a:lnTo>
                  <a:lnTo>
                    <a:pt x="1924697" y="309308"/>
                  </a:lnTo>
                  <a:lnTo>
                    <a:pt x="1925307" y="316496"/>
                  </a:lnTo>
                  <a:lnTo>
                    <a:pt x="1931911" y="320090"/>
                  </a:lnTo>
                  <a:lnTo>
                    <a:pt x="1939709" y="322491"/>
                  </a:lnTo>
                  <a:lnTo>
                    <a:pt x="1947506" y="322491"/>
                  </a:lnTo>
                  <a:lnTo>
                    <a:pt x="1960105" y="320687"/>
                  </a:lnTo>
                  <a:lnTo>
                    <a:pt x="1968449" y="316496"/>
                  </a:lnTo>
                  <a:lnTo>
                    <a:pt x="1970836" y="315302"/>
                  </a:lnTo>
                  <a:lnTo>
                    <a:pt x="1978317" y="306311"/>
                  </a:lnTo>
                  <a:lnTo>
                    <a:pt x="1981123" y="29371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44000" y="6178295"/>
              <a:ext cx="1158239" cy="647699"/>
            </a:xfrm>
            <a:prstGeom prst="rect">
              <a:avLst/>
            </a:prstGeom>
          </p:spPr>
        </p:pic>
        <p:pic>
          <p:nvPicPr>
            <p:cNvPr id="13" name="object 1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439400" y="6153911"/>
              <a:ext cx="1158240" cy="672084"/>
            </a:xfrm>
            <a:prstGeom prst="rect">
              <a:avLst/>
            </a:prstGeom>
          </p:spPr>
        </p:pic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4B870EE4-AE62-921E-DBE9-A066DDF6D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0" t="36308"/>
          <a:stretch/>
        </p:blipFill>
        <p:spPr bwMode="auto">
          <a:xfrm>
            <a:off x="139120" y="1329090"/>
            <a:ext cx="6713106" cy="396068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E77C0A67-338E-E8A1-CED1-0AD010009D56}"/>
              </a:ext>
            </a:extLst>
          </p:cNvPr>
          <p:cNvSpPr/>
          <p:nvPr/>
        </p:nvSpPr>
        <p:spPr>
          <a:xfrm rot="10800000">
            <a:off x="6933172" y="4838653"/>
            <a:ext cx="609600" cy="38537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2622865-4B88-EB5C-88C0-B3194728BE5B}"/>
              </a:ext>
            </a:extLst>
          </p:cNvPr>
          <p:cNvSpPr txBox="1"/>
          <p:nvPr/>
        </p:nvSpPr>
        <p:spPr>
          <a:xfrm>
            <a:off x="7620000" y="4577699"/>
            <a:ext cx="502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F3863"/>
                </a:solidFill>
                <a:latin typeface="Arial"/>
                <a:cs typeface="Arial"/>
              </a:rPr>
              <a:t>Don't forget to hit 'Submit' after scoring to finalize your rankings.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32692F41-2025-617C-36B3-F3242E0F70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8600" y="358521"/>
            <a:ext cx="9383395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Scholarship</a:t>
            </a:r>
            <a:r>
              <a:rPr sz="3200" spc="-80" dirty="0"/>
              <a:t> </a:t>
            </a:r>
            <a:r>
              <a:rPr sz="3200" dirty="0"/>
              <a:t>Judging</a:t>
            </a:r>
            <a:r>
              <a:rPr sz="3200" spc="-75" dirty="0"/>
              <a:t> </a:t>
            </a:r>
            <a:r>
              <a:rPr sz="3200" dirty="0"/>
              <a:t>Site</a:t>
            </a:r>
            <a:r>
              <a:rPr sz="3200" spc="-45" dirty="0"/>
              <a:t> </a:t>
            </a:r>
            <a:r>
              <a:rPr sz="3200" dirty="0"/>
              <a:t>–</a:t>
            </a:r>
            <a:r>
              <a:rPr sz="3200" spc="-160" dirty="0"/>
              <a:t> </a:t>
            </a:r>
            <a:r>
              <a:rPr sz="3200" dirty="0"/>
              <a:t>Awards</a:t>
            </a:r>
            <a:r>
              <a:rPr sz="3200" spc="-70" dirty="0"/>
              <a:t> </a:t>
            </a:r>
            <a:r>
              <a:rPr sz="3200" spc="-10" dirty="0"/>
              <a:t>Management </a:t>
            </a:r>
            <a:r>
              <a:rPr sz="3200" dirty="0"/>
              <a:t>(Scholarship</a:t>
            </a:r>
            <a:r>
              <a:rPr sz="3200" spc="-85" dirty="0"/>
              <a:t> </a:t>
            </a:r>
            <a:r>
              <a:rPr sz="3200" dirty="0"/>
              <a:t>process</a:t>
            </a:r>
            <a:r>
              <a:rPr sz="3200" spc="-65" dirty="0"/>
              <a:t> </a:t>
            </a:r>
            <a:r>
              <a:rPr sz="3200" dirty="0"/>
              <a:t>and</a:t>
            </a:r>
            <a:r>
              <a:rPr sz="3200" spc="-60" dirty="0"/>
              <a:t> </a:t>
            </a:r>
            <a:r>
              <a:rPr sz="3200" dirty="0"/>
              <a:t>management</a:t>
            </a:r>
            <a:r>
              <a:rPr sz="3200" spc="-60" dirty="0"/>
              <a:t> </a:t>
            </a:r>
            <a:r>
              <a:rPr sz="3200" spc="-10" dirty="0"/>
              <a:t>system)</a:t>
            </a:r>
            <a:endParaRPr sz="3200" dirty="0"/>
          </a:p>
        </p:txBody>
      </p:sp>
      <p:sp>
        <p:nvSpPr>
          <p:cNvPr id="4" name="object 4"/>
          <p:cNvSpPr txBox="1"/>
          <p:nvPr/>
        </p:nvSpPr>
        <p:spPr>
          <a:xfrm>
            <a:off x="6095999" y="2209800"/>
            <a:ext cx="5420360" cy="3042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46990" indent="-342265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Keeps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scholarship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program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running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efficiently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giving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access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one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central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awards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platform.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FFFF"/>
              </a:buClr>
              <a:buFont typeface="Arial"/>
              <a:buChar char="•"/>
            </a:pPr>
            <a:endParaRPr sz="1850" dirty="0">
              <a:latin typeface="Arial"/>
              <a:cs typeface="Arial"/>
            </a:endParaRPr>
          </a:p>
          <a:p>
            <a:pPr marL="354965" marR="513715" indent="-342265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single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website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makes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easy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promote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all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scholarships on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each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campus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student population.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FFFF"/>
              </a:buClr>
              <a:buFont typeface="Arial"/>
              <a:buChar char="•"/>
            </a:pPr>
            <a:endParaRPr sz="1850" dirty="0">
              <a:latin typeface="Arial"/>
              <a:cs typeface="Arial"/>
            </a:endParaRPr>
          </a:p>
          <a:p>
            <a:pPr marL="354965" marR="5080" indent="-342265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Nightly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integration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student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information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shortens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time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takes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complete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an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application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improves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quality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accuracy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data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each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application.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62A39F-C70C-6FAF-799C-F040895AF7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1632457"/>
            <a:ext cx="5430398" cy="4953000"/>
          </a:xfrm>
          <a:prstGeom prst="rect">
            <a:avLst/>
          </a:prstGeom>
        </p:spPr>
      </p:pic>
      <p:pic>
        <p:nvPicPr>
          <p:cNvPr id="48" name="Audio 47">
            <a:hlinkClick r:id="" action="ppaction://media"/>
            <a:extLst>
              <a:ext uri="{FF2B5EF4-FFF2-40B4-BE49-F238E27FC236}">
                <a16:creationId xmlns:a16="http://schemas.microsoft.com/office/drawing/2014/main" id="{69D35A3A-23A1-9AD5-37C4-EE2301DABC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6828147" y="1346379"/>
            <a:ext cx="5073455" cy="2359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l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solidFill>
                  <a:srgbClr val="1F3863"/>
                </a:solidFill>
                <a:latin typeface="Arial"/>
                <a:cs typeface="Arial"/>
              </a:rPr>
              <a:t>What if I am no longer available to score/ review applications?</a:t>
            </a:r>
          </a:p>
          <a:p>
            <a:pPr marL="12065" marR="5080" algn="l">
              <a:lnSpc>
                <a:spcPct val="100000"/>
              </a:lnSpc>
              <a:spcBef>
                <a:spcPts val="100"/>
              </a:spcBef>
            </a:pPr>
            <a:endParaRPr lang="en-US" dirty="0">
              <a:solidFill>
                <a:srgbClr val="1F3863"/>
              </a:solidFill>
              <a:latin typeface="Arial"/>
              <a:cs typeface="Arial"/>
            </a:endParaRPr>
          </a:p>
          <a:p>
            <a:pPr marL="354965" marR="5080" indent="-342900" algn="ctr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1F3863"/>
                </a:solidFill>
                <a:latin typeface="Arial"/>
                <a:cs typeface="Arial"/>
              </a:rPr>
              <a:t>Contact the Scholarship Team at </a:t>
            </a:r>
            <a:r>
              <a:rPr lang="en-US" b="0" i="0" u="none" strike="noStrike" dirty="0">
                <a:effectLst/>
                <a:highlight>
                  <a:srgbClr val="FFFFFF"/>
                </a:highlight>
                <a:latin typeface="Söhne"/>
                <a:hlinkClick r:id="rId5"/>
              </a:rPr>
              <a:t>dst-scholarship@alamo.edu</a:t>
            </a:r>
            <a:r>
              <a:rPr lang="en-US" dirty="0">
                <a:solidFill>
                  <a:srgbClr val="1F3863"/>
                </a:solidFill>
                <a:latin typeface="Arial"/>
                <a:cs typeface="Arial"/>
              </a:rPr>
              <a:t>. They will be able to redistribute your list of applications to the other reviewers. </a:t>
            </a:r>
          </a:p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endParaRPr lang="en-US" sz="2400" dirty="0">
              <a:latin typeface="Arial"/>
              <a:cs typeface="Arial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994028E0-1BC7-02B8-61FD-5FE9DBAFAFDF}"/>
              </a:ext>
            </a:extLst>
          </p:cNvPr>
          <p:cNvSpPr txBox="1"/>
          <p:nvPr/>
        </p:nvSpPr>
        <p:spPr>
          <a:xfrm>
            <a:off x="6857998" y="3635878"/>
            <a:ext cx="5052570" cy="2359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l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solidFill>
                  <a:srgbClr val="1F3863"/>
                </a:solidFill>
                <a:latin typeface="Arial"/>
                <a:cs typeface="Arial"/>
              </a:rPr>
              <a:t>What if I finish judging my list of applicants before the application/scoring period is over?</a:t>
            </a:r>
          </a:p>
          <a:p>
            <a:pPr marL="12065" marR="5080" algn="l">
              <a:lnSpc>
                <a:spcPct val="100000"/>
              </a:lnSpc>
              <a:spcBef>
                <a:spcPts val="100"/>
              </a:spcBef>
            </a:pPr>
            <a:endParaRPr lang="en-US" dirty="0">
              <a:solidFill>
                <a:srgbClr val="1F3863"/>
              </a:solidFill>
              <a:latin typeface="Arial"/>
              <a:cs typeface="Arial"/>
            </a:endParaRPr>
          </a:p>
          <a:p>
            <a:pPr marL="354965" marR="5080" indent="-342900" algn="ctr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1F3863"/>
                </a:solidFill>
                <a:latin typeface="Arial"/>
                <a:cs typeface="Arial"/>
              </a:rPr>
              <a:t>It is recommended to check your list of applicants throughout the reviewing period. Additional applications can be distributed to reviewers daily.</a:t>
            </a:r>
          </a:p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endParaRPr lang="en-US" sz="2400" dirty="0"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6267F8-9050-139C-A40D-4FF61AB02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900" y="289645"/>
            <a:ext cx="3886200" cy="430887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Questions &amp; Answers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F8AD1E-4E17-1D61-0928-8E65A07BE8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44768"/>
            <a:ext cx="12192000" cy="713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4124AB-7728-B9D6-C981-ADFE540901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/>
          <a:srcRect l="4972" t="4502" r="1410" b="5454"/>
          <a:stretch/>
        </p:blipFill>
        <p:spPr>
          <a:xfrm>
            <a:off x="60791" y="1981200"/>
            <a:ext cx="6392839" cy="367711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56FF1CB-400E-4F4D-D998-133690E9D47A}"/>
                  </a:ext>
                </a:extLst>
              </p14:cNvPr>
              <p14:cNvContentPartPr>
                <a14:cpLocks xmlns:a14="http://schemas.microsoft.com/office/drawing/2010/main" noGrp="1" noRot="1" noMove="1" noResize="1" noEditPoints="1" noAdjustHandles="1" noChangeArrowheads="1" noChangeShapeType="1"/>
              </p14:cNvContentPartPr>
              <p14:nvPr/>
            </p14:nvContentPartPr>
            <p14:xfrm>
              <a:off x="89160" y="4168031"/>
              <a:ext cx="6333840" cy="824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56FF1CB-400E-4F4D-D998-133690E9D47A}"/>
                  </a:ext>
                </a:extLst>
              </p:cNvPr>
              <p:cNvPicPr>
                <a:picLocks noGrp="1" noRo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163" y="4060031"/>
                <a:ext cx="6441474" cy="29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4A11120-90FF-28AD-2F3E-57E545C584DE}"/>
                  </a:ext>
                </a:extLst>
              </p14:cNvPr>
              <p14:cNvContentPartPr/>
              <p14:nvPr/>
            </p14:nvContentPartPr>
            <p14:xfrm>
              <a:off x="6427320" y="4168031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4A11120-90FF-28AD-2F3E-57E545C584D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73320" y="406039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988589E-BB68-AAAF-15E5-D55BF406E240}"/>
                  </a:ext>
                </a:extLst>
              </p14:cNvPr>
              <p14:cNvContentPartPr/>
              <p14:nvPr/>
            </p14:nvContentPartPr>
            <p14:xfrm>
              <a:off x="6427320" y="4168031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988589E-BB68-AAAF-15E5-D55BF406E24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373320" y="406039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EA5BC34-8533-2A2B-5DBC-780AB7484090}"/>
                  </a:ext>
                </a:extLst>
              </p14:cNvPr>
              <p14:cNvContentPartPr>
                <a14:cpLocks xmlns:a14="http://schemas.microsoft.com/office/drawing/2010/main" noGrp="1" noRot="1" noMove="1" noResize="1" noEditPoints="1" noAdjustHandles="1" noChangeArrowheads="1" noChangeShapeType="1"/>
              </p14:cNvContentPartPr>
              <p14:nvPr/>
            </p14:nvContentPartPr>
            <p14:xfrm>
              <a:off x="38760" y="4182431"/>
              <a:ext cx="6444720" cy="3996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EA5BC34-8533-2A2B-5DBC-780AB7484090}"/>
                  </a:ext>
                </a:extLst>
              </p:cNvPr>
              <p:cNvPicPr>
                <a:picLocks noGrp="1" noRo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-15240" y="4074431"/>
                <a:ext cx="6552360" cy="61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ED20772-0A7C-FEC8-C4C3-5B41D8DDF3DD}"/>
                  </a:ext>
                </a:extLst>
              </p14:cNvPr>
              <p14:cNvContentPartPr>
                <a14:cpLocks xmlns:a14="http://schemas.microsoft.com/office/drawing/2010/main" noGrp="1" noRot="1" noMove="1" noResize="1" noEditPoints="1" noAdjustHandles="1" noChangeArrowheads="1" noChangeShapeType="1"/>
              </p14:cNvContentPartPr>
              <p14:nvPr/>
            </p14:nvContentPartPr>
            <p14:xfrm>
              <a:off x="1604400" y="4580591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ED20772-0A7C-FEC8-C4C3-5B41D8DDF3DD}"/>
                  </a:ext>
                </a:extLst>
              </p:cNvPr>
              <p:cNvPicPr>
                <a:picLocks noGrp="1" noRo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550400" y="447259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AC9AB43-2147-C015-A7EB-BD5C6F3B0B7B}"/>
                  </a:ext>
                </a:extLst>
              </p14:cNvPr>
              <p14:cNvContentPartPr>
                <a14:cpLocks xmlns:a14="http://schemas.microsoft.com/office/drawing/2010/main" noGrp="1" noRot="1" noMove="1" noResize="1" noEditPoints="1" noAdjustHandles="1" noChangeArrowheads="1" noChangeShapeType="1"/>
              </p14:cNvContentPartPr>
              <p14:nvPr/>
            </p14:nvContentPartPr>
            <p14:xfrm>
              <a:off x="1532400" y="4571591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AC9AB43-2147-C015-A7EB-BD5C6F3B0B7B}"/>
                  </a:ext>
                </a:extLst>
              </p:cNvPr>
              <p:cNvPicPr>
                <a:picLocks noGrp="1" noRo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478400" y="446359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79473E6-A1D5-7E3D-398A-A8C0223EB8C5}"/>
                  </a:ext>
                </a:extLst>
              </p14:cNvPr>
              <p14:cNvContentPartPr>
                <a14:cpLocks xmlns:a14="http://schemas.microsoft.com/office/drawing/2010/main" noGrp="1" noRot="1" noMove="1" noResize="1" noEditPoints="1" noAdjustHandles="1" noChangeArrowheads="1" noChangeShapeType="1"/>
              </p14:cNvContentPartPr>
              <p14:nvPr/>
            </p14:nvContentPartPr>
            <p14:xfrm>
              <a:off x="1487760" y="4571591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79473E6-A1D5-7E3D-398A-A8C0223EB8C5}"/>
                  </a:ext>
                </a:extLst>
              </p:cNvPr>
              <p:cNvPicPr>
                <a:picLocks noGrp="1" noRo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433760" y="446359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770EE5E-1934-31B9-82B7-CAC49545293F}"/>
                  </a:ext>
                </a:extLst>
              </p14:cNvPr>
              <p14:cNvContentPartPr>
                <a14:cpLocks xmlns:a14="http://schemas.microsoft.com/office/drawing/2010/main" noGrp="1" noRot="1" noMove="1" noResize="1" noEditPoints="1" noAdjustHandles="1" noChangeArrowheads="1" noChangeShapeType="1"/>
              </p14:cNvContentPartPr>
              <p14:nvPr/>
            </p14:nvContentPartPr>
            <p14:xfrm>
              <a:off x="1407120" y="4562591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770EE5E-1934-31B9-82B7-CAC49545293F}"/>
                  </a:ext>
                </a:extLst>
              </p:cNvPr>
              <p:cNvPicPr>
                <a:picLocks noGrp="1" noRo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353120" y="445459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D996B96-1F9C-27A1-285B-C0BEF738EA48}"/>
                  </a:ext>
                </a:extLst>
              </p14:cNvPr>
              <p14:cNvContentPartPr>
                <a14:cpLocks xmlns:a14="http://schemas.microsoft.com/office/drawing/2010/main" noGrp="1" noRot="1" noMove="1" noResize="1" noEditPoints="1" noAdjustHandles="1" noChangeArrowheads="1" noChangeShapeType="1"/>
              </p14:cNvContentPartPr>
              <p14:nvPr/>
            </p14:nvContentPartPr>
            <p14:xfrm>
              <a:off x="1277160" y="4562591"/>
              <a:ext cx="4068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D996B96-1F9C-27A1-285B-C0BEF738EA48}"/>
                  </a:ext>
                </a:extLst>
              </p:cNvPr>
              <p:cNvPicPr>
                <a:picLocks noGrp="1" noRot="1" noMove="1" noResize="1" noEditPoints="1" noAdjustHandle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222678" y="4454591"/>
                <a:ext cx="149281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FB29639-1CE3-4120-A977-5581845D8BD0}"/>
                  </a:ext>
                </a:extLst>
              </p14:cNvPr>
              <p14:cNvContentPartPr>
                <a14:cpLocks xmlns:a14="http://schemas.microsoft.com/office/drawing/2010/main" noGrp="1" noRot="1" noMove="1" noResize="1" noEditPoints="1" noAdjustHandles="1" noChangeArrowheads="1" noChangeShapeType="1"/>
              </p14:cNvContentPartPr>
              <p14:nvPr/>
            </p14:nvContentPartPr>
            <p14:xfrm>
              <a:off x="1057920" y="4562591"/>
              <a:ext cx="10728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FB29639-1CE3-4120-A977-5581845D8BD0}"/>
                  </a:ext>
                </a:extLst>
              </p:cNvPr>
              <p:cNvPicPr>
                <a:picLocks noGrp="1" noRot="1" noMove="1" noResize="1" noEditPoints="1" noAdjustHandle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03920" y="4454591"/>
                <a:ext cx="2149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A3D0121-90E9-7C70-9D7F-BC0B155C7B96}"/>
                  </a:ext>
                </a:extLst>
              </p14:cNvPr>
              <p14:cNvContentPartPr>
                <a14:cpLocks xmlns:a14="http://schemas.microsoft.com/office/drawing/2010/main" noGrp="1" noRot="1" noMove="1" noResize="1" noEditPoints="1" noAdjustHandles="1" noChangeArrowheads="1" noChangeShapeType="1"/>
              </p14:cNvContentPartPr>
              <p14:nvPr/>
            </p14:nvContentPartPr>
            <p14:xfrm>
              <a:off x="971160" y="4562591"/>
              <a:ext cx="327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A3D0121-90E9-7C70-9D7F-BC0B155C7B96}"/>
                  </a:ext>
                </a:extLst>
              </p:cNvPr>
              <p:cNvPicPr>
                <a:picLocks noGrp="1" noRot="1" noMove="1" noResize="1" noEditPoints="1" noAdjustHandle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17160" y="4454591"/>
                <a:ext cx="1404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6A5AC60-FBB1-39F1-27AF-D94008245AD3}"/>
                  </a:ext>
                </a:extLst>
              </p14:cNvPr>
              <p14:cNvContentPartPr>
                <a14:cpLocks xmlns:a14="http://schemas.microsoft.com/office/drawing/2010/main" noGrp="1" noRot="1" noMove="1" noResize="1" noEditPoints="1" noAdjustHandles="1" noChangeArrowheads="1" noChangeShapeType="1"/>
              </p14:cNvContentPartPr>
              <p14:nvPr/>
            </p14:nvContentPartPr>
            <p14:xfrm>
              <a:off x="913920" y="4562591"/>
              <a:ext cx="9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6A5AC60-FBB1-39F1-27AF-D94008245AD3}"/>
                  </a:ext>
                </a:extLst>
              </p:cNvPr>
              <p:cNvPicPr>
                <a:picLocks noGrp="1" noRot="1" noMove="1" noResize="1" noEditPoints="1" noAdjustHandle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59920" y="4454591"/>
                <a:ext cx="117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ECE2353-5AD8-7ECD-6636-6942A322B683}"/>
                  </a:ext>
                </a:extLst>
              </p14:cNvPr>
              <p14:cNvContentPartPr>
                <a14:cpLocks xmlns:a14="http://schemas.microsoft.com/office/drawing/2010/main" noGrp="1" noRot="1" noMove="1" noResize="1" noEditPoints="1" noAdjustHandles="1" noChangeArrowheads="1" noChangeShapeType="1"/>
              </p14:cNvContentPartPr>
              <p14:nvPr/>
            </p14:nvContentPartPr>
            <p14:xfrm>
              <a:off x="895920" y="4562591"/>
              <a:ext cx="9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ECE2353-5AD8-7ECD-6636-6942A322B683}"/>
                  </a:ext>
                </a:extLst>
              </p:cNvPr>
              <p:cNvPicPr>
                <a:picLocks noGrp="1" noRot="1" noMove="1" noResize="1" noEditPoints="1" noAdjustHandle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41920" y="4454591"/>
                <a:ext cx="117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A2AE4EA-A3FC-0136-79AD-F40711681925}"/>
                  </a:ext>
                </a:extLst>
              </p14:cNvPr>
              <p14:cNvContentPartPr>
                <a14:cpLocks xmlns:a14="http://schemas.microsoft.com/office/drawing/2010/main" noGrp="1" noRot="1" noMove="1" noResize="1" noEditPoints="1" noAdjustHandles="1" noChangeArrowheads="1" noChangeShapeType="1"/>
              </p14:cNvContentPartPr>
              <p14:nvPr/>
            </p14:nvContentPartPr>
            <p14:xfrm>
              <a:off x="824280" y="4542071"/>
              <a:ext cx="725400" cy="298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A2AE4EA-A3FC-0136-79AD-F40711681925}"/>
                  </a:ext>
                </a:extLst>
              </p:cNvPr>
              <p:cNvPicPr>
                <a:picLocks noGrp="1" noRot="1" noMove="1" noResize="1" noEditPoints="1" noAdjustHandles="1" noChangeArrowheads="1" noChangeShapeType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70280" y="4434071"/>
                <a:ext cx="83304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3299D40-8F3B-76CD-B924-7D6DCA436876}"/>
                  </a:ext>
                </a:extLst>
              </p14:cNvPr>
              <p14:cNvContentPartPr>
                <a14:cpLocks xmlns:a14="http://schemas.microsoft.com/office/drawing/2010/main" noGrp="1" noRot="1" noMove="1" noResize="1" noEditPoints="1" noAdjustHandles="1" noChangeArrowheads="1" noChangeShapeType="1"/>
              </p14:cNvContentPartPr>
              <p14:nvPr/>
            </p14:nvContentPartPr>
            <p14:xfrm>
              <a:off x="573000" y="4195391"/>
              <a:ext cx="3362400" cy="417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3299D40-8F3B-76CD-B924-7D6DCA436876}"/>
                  </a:ext>
                </a:extLst>
              </p:cNvPr>
              <p:cNvPicPr>
                <a:picLocks noGrp="1" noRot="1" noMove="1" noResize="1" noEditPoints="1" noAdjustHandles="1" noChangeArrowheads="1" noChangeShapeType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19000" y="4087391"/>
                <a:ext cx="3470040" cy="25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0C027AA9-DC1A-F883-5431-BEFAAB9F6F27}"/>
                  </a:ext>
                </a:extLst>
              </p14:cNvPr>
              <p14:cNvContentPartPr>
                <a14:cpLocks xmlns:a14="http://schemas.microsoft.com/office/drawing/2010/main" noGrp="1" noRot="1" noMove="1" noResize="1" noEditPoints="1" noAdjustHandles="1" noChangeArrowheads="1" noChangeShapeType="1"/>
              </p14:cNvContentPartPr>
              <p14:nvPr/>
            </p14:nvContentPartPr>
            <p14:xfrm>
              <a:off x="4025040" y="4204031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0C027AA9-DC1A-F883-5431-BEFAAB9F6F27}"/>
                  </a:ext>
                </a:extLst>
              </p:cNvPr>
              <p:cNvPicPr>
                <a:picLocks noGrp="1" noRo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971040" y="4096031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Graphic 28" descr="Question Mark with solid fill">
            <a:extLst>
              <a:ext uri="{FF2B5EF4-FFF2-40B4-BE49-F238E27FC236}">
                <a16:creationId xmlns:a16="http://schemas.microsoft.com/office/drawing/2014/main" id="{324068B1-3967-09D8-EC9A-7E0675E72FA7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690000" y="289645"/>
            <a:ext cx="717120" cy="717120"/>
          </a:xfrm>
          <a:prstGeom prst="rect">
            <a:avLst/>
          </a:prstGeom>
        </p:spPr>
      </p:pic>
      <p:pic>
        <p:nvPicPr>
          <p:cNvPr id="31" name="Graphic 30" descr="Question Mark with solid fill">
            <a:extLst>
              <a:ext uri="{FF2B5EF4-FFF2-40B4-BE49-F238E27FC236}">
                <a16:creationId xmlns:a16="http://schemas.microsoft.com/office/drawing/2014/main" id="{219741B4-3398-79D7-9545-E880DED883B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2975921" y="289645"/>
            <a:ext cx="914400" cy="91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1713A1-50D4-5D5F-E1D2-521BCD624A97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610600" y="263253"/>
            <a:ext cx="914479" cy="914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B1DE6D-E868-A0F2-15AA-3DE300905CD7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0896601" y="290277"/>
            <a:ext cx="685800" cy="685800"/>
          </a:xfrm>
          <a:prstGeom prst="rect">
            <a:avLst/>
          </a:prstGeom>
        </p:spPr>
      </p:pic>
      <p:pic>
        <p:nvPicPr>
          <p:cNvPr id="59" name="Audio 58">
            <a:hlinkClick r:id="" action="ppaction://media"/>
            <a:extLst>
              <a:ext uri="{FF2B5EF4-FFF2-40B4-BE49-F238E27FC236}">
                <a16:creationId xmlns:a16="http://schemas.microsoft.com/office/drawing/2014/main" id="{131350BD-66BB-2213-A8A7-3A1AB4E293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>
            <a:grpSpLocks noGrp="1" noUngrp="1" noRot="1" noMove="1" noResize="1"/>
          </p:cNvGrpSpPr>
          <p:nvPr/>
        </p:nvGrpSpPr>
        <p:grpSpPr>
          <a:xfrm>
            <a:off x="0" y="0"/>
            <a:ext cx="12191998" cy="6857999"/>
            <a:chOff x="0" y="0"/>
            <a:chExt cx="12191998" cy="6857999"/>
          </a:xfrm>
        </p:grpSpPr>
        <p:pic>
          <p:nvPicPr>
            <p:cNvPr id="3" name="object 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2191998" cy="6857999"/>
            </a:xfrm>
            <a:prstGeom prst="rect">
              <a:avLst/>
            </a:prstGeom>
          </p:spPr>
        </p:pic>
        <p:pic>
          <p:nvPicPr>
            <p:cNvPr id="6" name="object 6"/>
            <p:cNvPicPr>
              <a:picLocks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10000" y="416385"/>
              <a:ext cx="3861815" cy="789431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18979" y="0"/>
            <a:ext cx="11629138" cy="967187"/>
          </a:xfrm>
          <a:prstGeom prst="rect">
            <a:avLst/>
          </a:prstGeom>
        </p:spPr>
        <p:txBody>
          <a:bodyPr vert="horz" wrap="square" lIns="0" tIns="529545" rIns="0" bIns="0" rtlCol="0">
            <a:spAutoFit/>
          </a:bodyPr>
          <a:lstStyle/>
          <a:p>
            <a:pPr marL="2945130">
              <a:lnSpc>
                <a:spcPct val="100000"/>
              </a:lnSpc>
              <a:spcBef>
                <a:spcPts val="95"/>
              </a:spcBef>
            </a:pPr>
            <a:r>
              <a:rPr dirty="0"/>
              <a:t>We</a:t>
            </a:r>
            <a:r>
              <a:rPr spc="-75" dirty="0"/>
              <a:t> </a:t>
            </a:r>
            <a:r>
              <a:rPr dirty="0"/>
              <a:t>are</a:t>
            </a:r>
            <a:r>
              <a:rPr spc="-65" dirty="0"/>
              <a:t> </a:t>
            </a:r>
            <a:r>
              <a:rPr dirty="0"/>
              <a:t>here</a:t>
            </a:r>
            <a:r>
              <a:rPr spc="-60" dirty="0"/>
              <a:t> </a:t>
            </a:r>
            <a:r>
              <a:rPr dirty="0"/>
              <a:t>to</a:t>
            </a:r>
            <a:r>
              <a:rPr spc="-75" dirty="0"/>
              <a:t> </a:t>
            </a:r>
            <a:r>
              <a:rPr spc="-10" dirty="0"/>
              <a:t>help!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111545" y="1183056"/>
            <a:ext cx="9661429" cy="59683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2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role</a:t>
            </a:r>
            <a:r>
              <a:rPr sz="2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vital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scholarship</a:t>
            </a:r>
            <a:r>
              <a:rPr sz="2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selection</a:t>
            </a:r>
            <a:r>
              <a:rPr sz="2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process.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Thank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taking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time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assist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students!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 dirty="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questions,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please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contact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Scholarship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Team: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Amy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Carcanagues</a:t>
            </a:r>
            <a:endParaRPr sz="2400" dirty="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2400" u="sng" spc="-1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acarcanagues@alamo.edu</a:t>
            </a:r>
            <a:endParaRPr lang="en-US" sz="2400" u="sng" spc="-10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lang="en-US" sz="2400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O: (210) 485-0776</a:t>
            </a:r>
          </a:p>
          <a:p>
            <a:pPr marL="635" algn="ctr">
              <a:lnSpc>
                <a:spcPct val="100000"/>
              </a:lnSpc>
            </a:pPr>
            <a:endParaRPr lang="en-US" sz="2400" spc="-10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</a:pP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Evelyn Campos</a:t>
            </a:r>
            <a:endParaRPr lang="en-US" sz="2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400" u="sng" spc="-1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ecampos134@alamo.edu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O: (210) 485-0140</a:t>
            </a:r>
          </a:p>
          <a:p>
            <a:pPr algn="ctr">
              <a:lnSpc>
                <a:spcPct val="100000"/>
              </a:lnSpc>
            </a:pP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Sofia Ongay</a:t>
            </a:r>
            <a:endParaRPr lang="pl-PL" sz="2400" dirty="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lang="en-US" sz="2400" u="sng" spc="-1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songay@alamo.edu</a:t>
            </a:r>
            <a:endParaRPr lang="en-US" sz="2400" u="sng" spc="-10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 dirty="0">
              <a:latin typeface="Arial"/>
              <a:cs typeface="Arial"/>
            </a:endParaRP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A72B9458-B011-0958-4B07-E792F46F7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8888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47893" y="1242836"/>
            <a:ext cx="3496214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4400" b="0" dirty="0">
                <a:latin typeface="Arial"/>
                <a:cs typeface="Arial"/>
              </a:rPr>
              <a:t>Thank</a:t>
            </a:r>
            <a:r>
              <a:rPr sz="4400" b="0" spc="-45" dirty="0">
                <a:latin typeface="Arial"/>
                <a:cs typeface="Arial"/>
              </a:rPr>
              <a:t> </a:t>
            </a:r>
            <a:r>
              <a:rPr sz="4400" b="0" spc="-25" dirty="0">
                <a:latin typeface="Arial"/>
                <a:cs typeface="Arial"/>
              </a:rPr>
              <a:t>you</a:t>
            </a:r>
            <a:r>
              <a:rPr lang="en-US" sz="4400" b="0" spc="-25" dirty="0"/>
              <a:t>.</a:t>
            </a:r>
            <a:endParaRPr sz="44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573523" y="4648200"/>
            <a:ext cx="3037840" cy="1702435"/>
            <a:chOff x="4573523" y="4648200"/>
            <a:chExt cx="3037840" cy="1702435"/>
          </a:xfrm>
        </p:grpSpPr>
        <p:sp>
          <p:nvSpPr>
            <p:cNvPr id="5" name="object 5"/>
            <p:cNvSpPr/>
            <p:nvPr/>
          </p:nvSpPr>
          <p:spPr>
            <a:xfrm>
              <a:off x="4914887" y="4648212"/>
              <a:ext cx="2254250" cy="621665"/>
            </a:xfrm>
            <a:custGeom>
              <a:avLst/>
              <a:gdLst/>
              <a:ahLst/>
              <a:cxnLst/>
              <a:rect l="l" t="t" r="r" b="b"/>
              <a:pathLst>
                <a:path w="2254250" h="621664">
                  <a:moveTo>
                    <a:pt x="625449" y="379310"/>
                  </a:moveTo>
                  <a:lnTo>
                    <a:pt x="617245" y="379310"/>
                  </a:lnTo>
                  <a:lnTo>
                    <a:pt x="567232" y="369252"/>
                  </a:lnTo>
                  <a:lnTo>
                    <a:pt x="526440" y="341795"/>
                  </a:lnTo>
                  <a:lnTo>
                    <a:pt x="498957" y="301028"/>
                  </a:lnTo>
                  <a:lnTo>
                    <a:pt x="488886" y="251053"/>
                  </a:lnTo>
                  <a:lnTo>
                    <a:pt x="488886" y="249008"/>
                  </a:lnTo>
                  <a:lnTo>
                    <a:pt x="443814" y="249008"/>
                  </a:lnTo>
                  <a:lnTo>
                    <a:pt x="426212" y="206984"/>
                  </a:lnTo>
                  <a:lnTo>
                    <a:pt x="396709" y="171742"/>
                  </a:lnTo>
                  <a:lnTo>
                    <a:pt x="357974" y="147510"/>
                  </a:lnTo>
                  <a:lnTo>
                    <a:pt x="312724" y="138480"/>
                  </a:lnTo>
                  <a:lnTo>
                    <a:pt x="267068" y="147510"/>
                  </a:lnTo>
                  <a:lnTo>
                    <a:pt x="228142" y="171742"/>
                  </a:lnTo>
                  <a:lnTo>
                    <a:pt x="198551" y="206984"/>
                  </a:lnTo>
                  <a:lnTo>
                    <a:pt x="180949" y="249008"/>
                  </a:lnTo>
                  <a:lnTo>
                    <a:pt x="135877" y="249008"/>
                  </a:lnTo>
                  <a:lnTo>
                    <a:pt x="135877" y="251053"/>
                  </a:lnTo>
                  <a:lnTo>
                    <a:pt x="125806" y="301028"/>
                  </a:lnTo>
                  <a:lnTo>
                    <a:pt x="98323" y="341795"/>
                  </a:lnTo>
                  <a:lnTo>
                    <a:pt x="57531" y="369252"/>
                  </a:lnTo>
                  <a:lnTo>
                    <a:pt x="7518" y="379310"/>
                  </a:lnTo>
                  <a:lnTo>
                    <a:pt x="0" y="379310"/>
                  </a:lnTo>
                  <a:lnTo>
                    <a:pt x="0" y="621512"/>
                  </a:lnTo>
                  <a:lnTo>
                    <a:pt x="625449" y="621512"/>
                  </a:lnTo>
                  <a:lnTo>
                    <a:pt x="625449" y="379310"/>
                  </a:lnTo>
                  <a:close/>
                </a:path>
                <a:path w="2254250" h="621664">
                  <a:moveTo>
                    <a:pt x="625449" y="0"/>
                  </a:moveTo>
                  <a:lnTo>
                    <a:pt x="0" y="0"/>
                  </a:lnTo>
                  <a:lnTo>
                    <a:pt x="0" y="337693"/>
                  </a:lnTo>
                  <a:lnTo>
                    <a:pt x="7518" y="337693"/>
                  </a:lnTo>
                  <a:lnTo>
                    <a:pt x="41224" y="330885"/>
                  </a:lnTo>
                  <a:lnTo>
                    <a:pt x="68795" y="312369"/>
                  </a:lnTo>
                  <a:lnTo>
                    <a:pt x="87401" y="285026"/>
                  </a:lnTo>
                  <a:lnTo>
                    <a:pt x="94234" y="251739"/>
                  </a:lnTo>
                  <a:lnTo>
                    <a:pt x="94234" y="207391"/>
                  </a:lnTo>
                  <a:lnTo>
                    <a:pt x="150901" y="207391"/>
                  </a:lnTo>
                  <a:lnTo>
                    <a:pt x="178879" y="162496"/>
                  </a:lnTo>
                  <a:lnTo>
                    <a:pt x="216966" y="127571"/>
                  </a:lnTo>
                  <a:lnTo>
                    <a:pt x="262470" y="104927"/>
                  </a:lnTo>
                  <a:lnTo>
                    <a:pt x="312724" y="96875"/>
                  </a:lnTo>
                  <a:lnTo>
                    <a:pt x="362673" y="104927"/>
                  </a:lnTo>
                  <a:lnTo>
                    <a:pt x="408139" y="127571"/>
                  </a:lnTo>
                  <a:lnTo>
                    <a:pt x="446189" y="162496"/>
                  </a:lnTo>
                  <a:lnTo>
                    <a:pt x="473862" y="207391"/>
                  </a:lnTo>
                  <a:lnTo>
                    <a:pt x="530529" y="207391"/>
                  </a:lnTo>
                  <a:lnTo>
                    <a:pt x="530529" y="251053"/>
                  </a:lnTo>
                  <a:lnTo>
                    <a:pt x="537362" y="284746"/>
                  </a:lnTo>
                  <a:lnTo>
                    <a:pt x="555967" y="312280"/>
                  </a:lnTo>
                  <a:lnTo>
                    <a:pt x="583539" y="330873"/>
                  </a:lnTo>
                  <a:lnTo>
                    <a:pt x="617245" y="337693"/>
                  </a:lnTo>
                  <a:lnTo>
                    <a:pt x="625449" y="337693"/>
                  </a:lnTo>
                  <a:lnTo>
                    <a:pt x="625449" y="96875"/>
                  </a:lnTo>
                  <a:lnTo>
                    <a:pt x="625449" y="0"/>
                  </a:lnTo>
                  <a:close/>
                </a:path>
                <a:path w="2254250" h="621664">
                  <a:moveTo>
                    <a:pt x="768146" y="0"/>
                  </a:moveTo>
                  <a:lnTo>
                    <a:pt x="760641" y="0"/>
                  </a:lnTo>
                  <a:lnTo>
                    <a:pt x="760641" y="621512"/>
                  </a:lnTo>
                  <a:lnTo>
                    <a:pt x="768146" y="621512"/>
                  </a:lnTo>
                  <a:lnTo>
                    <a:pt x="768146" y="0"/>
                  </a:lnTo>
                  <a:close/>
                </a:path>
                <a:path w="2254250" h="621664">
                  <a:moveTo>
                    <a:pt x="1009853" y="334289"/>
                  </a:moveTo>
                  <a:lnTo>
                    <a:pt x="1005078" y="334289"/>
                  </a:lnTo>
                  <a:lnTo>
                    <a:pt x="1000734" y="344957"/>
                  </a:lnTo>
                  <a:lnTo>
                    <a:pt x="993889" y="353136"/>
                  </a:lnTo>
                  <a:lnTo>
                    <a:pt x="984618" y="358368"/>
                  </a:lnTo>
                  <a:lnTo>
                    <a:pt x="972985" y="360210"/>
                  </a:lnTo>
                  <a:lnTo>
                    <a:pt x="953871" y="355638"/>
                  </a:lnTo>
                  <a:lnTo>
                    <a:pt x="940473" y="343585"/>
                  </a:lnTo>
                  <a:lnTo>
                    <a:pt x="932561" y="326542"/>
                  </a:lnTo>
                  <a:lnTo>
                    <a:pt x="929970" y="306997"/>
                  </a:lnTo>
                  <a:lnTo>
                    <a:pt x="932510" y="288023"/>
                  </a:lnTo>
                  <a:lnTo>
                    <a:pt x="940041" y="272884"/>
                  </a:lnTo>
                  <a:lnTo>
                    <a:pt x="952436" y="262864"/>
                  </a:lnTo>
                  <a:lnTo>
                    <a:pt x="969568" y="259245"/>
                  </a:lnTo>
                  <a:lnTo>
                    <a:pt x="984237" y="261505"/>
                  </a:lnTo>
                  <a:lnTo>
                    <a:pt x="994232" y="267601"/>
                  </a:lnTo>
                  <a:lnTo>
                    <a:pt x="1000772" y="276517"/>
                  </a:lnTo>
                  <a:lnTo>
                    <a:pt x="1005078" y="287210"/>
                  </a:lnTo>
                  <a:lnTo>
                    <a:pt x="1009167" y="286537"/>
                  </a:lnTo>
                  <a:lnTo>
                    <a:pt x="1008684" y="279895"/>
                  </a:lnTo>
                  <a:lnTo>
                    <a:pt x="1008316" y="273316"/>
                  </a:lnTo>
                  <a:lnTo>
                    <a:pt x="1008214" y="266865"/>
                  </a:lnTo>
                  <a:lnTo>
                    <a:pt x="1008494" y="260604"/>
                  </a:lnTo>
                  <a:lnTo>
                    <a:pt x="1002919" y="259245"/>
                  </a:lnTo>
                  <a:lnTo>
                    <a:pt x="998562" y="258178"/>
                  </a:lnTo>
                  <a:lnTo>
                    <a:pt x="989965" y="255485"/>
                  </a:lnTo>
                  <a:lnTo>
                    <a:pt x="980744" y="253314"/>
                  </a:lnTo>
                  <a:lnTo>
                    <a:pt x="926211" y="267093"/>
                  </a:lnTo>
                  <a:lnTo>
                    <a:pt x="908113" y="308368"/>
                  </a:lnTo>
                  <a:lnTo>
                    <a:pt x="912723" y="334225"/>
                  </a:lnTo>
                  <a:lnTo>
                    <a:pt x="925525" y="352539"/>
                  </a:lnTo>
                  <a:lnTo>
                    <a:pt x="944994" y="363435"/>
                  </a:lnTo>
                  <a:lnTo>
                    <a:pt x="969568" y="367030"/>
                  </a:lnTo>
                  <a:lnTo>
                    <a:pt x="980020" y="366547"/>
                  </a:lnTo>
                  <a:lnTo>
                    <a:pt x="989711" y="365163"/>
                  </a:lnTo>
                  <a:lnTo>
                    <a:pt x="998372" y="363004"/>
                  </a:lnTo>
                  <a:lnTo>
                    <a:pt x="1005763" y="360210"/>
                  </a:lnTo>
                  <a:lnTo>
                    <a:pt x="1006398" y="353669"/>
                  </a:lnTo>
                  <a:lnTo>
                    <a:pt x="1007300" y="347256"/>
                  </a:lnTo>
                  <a:lnTo>
                    <a:pt x="1008443" y="340829"/>
                  </a:lnTo>
                  <a:lnTo>
                    <a:pt x="1009853" y="334289"/>
                  </a:lnTo>
                  <a:close/>
                </a:path>
                <a:path w="2254250" h="621664">
                  <a:moveTo>
                    <a:pt x="1013269" y="170548"/>
                  </a:moveTo>
                  <a:lnTo>
                    <a:pt x="1007122" y="170548"/>
                  </a:lnTo>
                  <a:lnTo>
                    <a:pt x="1003706" y="169189"/>
                  </a:lnTo>
                  <a:lnTo>
                    <a:pt x="1002347" y="164414"/>
                  </a:lnTo>
                  <a:lnTo>
                    <a:pt x="1000302" y="159639"/>
                  </a:lnTo>
                  <a:lnTo>
                    <a:pt x="996200" y="148717"/>
                  </a:lnTo>
                  <a:lnTo>
                    <a:pt x="991831" y="136436"/>
                  </a:lnTo>
                  <a:lnTo>
                    <a:pt x="988682" y="127571"/>
                  </a:lnTo>
                  <a:lnTo>
                    <a:pt x="972908" y="83223"/>
                  </a:lnTo>
                  <a:lnTo>
                    <a:pt x="966838" y="66167"/>
                  </a:lnTo>
                  <a:lnTo>
                    <a:pt x="966838" y="127571"/>
                  </a:lnTo>
                  <a:lnTo>
                    <a:pt x="937475" y="127571"/>
                  </a:lnTo>
                  <a:lnTo>
                    <a:pt x="951814" y="83223"/>
                  </a:lnTo>
                  <a:lnTo>
                    <a:pt x="952500" y="83223"/>
                  </a:lnTo>
                  <a:lnTo>
                    <a:pt x="966838" y="127571"/>
                  </a:lnTo>
                  <a:lnTo>
                    <a:pt x="966838" y="66167"/>
                  </a:lnTo>
                  <a:lnTo>
                    <a:pt x="966838" y="64808"/>
                  </a:lnTo>
                  <a:lnTo>
                    <a:pt x="965479" y="62077"/>
                  </a:lnTo>
                  <a:lnTo>
                    <a:pt x="965479" y="61391"/>
                  </a:lnTo>
                  <a:lnTo>
                    <a:pt x="964107" y="61391"/>
                  </a:lnTo>
                  <a:lnTo>
                    <a:pt x="963422" y="62077"/>
                  </a:lnTo>
                  <a:lnTo>
                    <a:pt x="953871" y="66852"/>
                  </a:lnTo>
                  <a:lnTo>
                    <a:pt x="949083" y="68211"/>
                  </a:lnTo>
                  <a:lnTo>
                    <a:pt x="947724" y="74358"/>
                  </a:lnTo>
                  <a:lnTo>
                    <a:pt x="944994" y="82550"/>
                  </a:lnTo>
                  <a:lnTo>
                    <a:pt x="942936" y="87998"/>
                  </a:lnTo>
                  <a:lnTo>
                    <a:pt x="917676" y="160312"/>
                  </a:lnTo>
                  <a:lnTo>
                    <a:pt x="915631" y="167144"/>
                  </a:lnTo>
                  <a:lnTo>
                    <a:pt x="910170" y="170548"/>
                  </a:lnTo>
                  <a:lnTo>
                    <a:pt x="903338" y="170548"/>
                  </a:lnTo>
                  <a:lnTo>
                    <a:pt x="903338" y="175323"/>
                  </a:lnTo>
                  <a:lnTo>
                    <a:pt x="908799" y="175323"/>
                  </a:lnTo>
                  <a:lnTo>
                    <a:pt x="914260" y="174650"/>
                  </a:lnTo>
                  <a:lnTo>
                    <a:pt x="926553" y="174650"/>
                  </a:lnTo>
                  <a:lnTo>
                    <a:pt x="933386" y="175323"/>
                  </a:lnTo>
                  <a:lnTo>
                    <a:pt x="939533" y="175323"/>
                  </a:lnTo>
                  <a:lnTo>
                    <a:pt x="939533" y="174650"/>
                  </a:lnTo>
                  <a:lnTo>
                    <a:pt x="939533" y="170548"/>
                  </a:lnTo>
                  <a:lnTo>
                    <a:pt x="932700" y="170548"/>
                  </a:lnTo>
                  <a:lnTo>
                    <a:pt x="925868" y="169875"/>
                  </a:lnTo>
                  <a:lnTo>
                    <a:pt x="925868" y="162369"/>
                  </a:lnTo>
                  <a:lnTo>
                    <a:pt x="927925" y="158267"/>
                  </a:lnTo>
                  <a:lnTo>
                    <a:pt x="929284" y="152819"/>
                  </a:lnTo>
                  <a:lnTo>
                    <a:pt x="934072" y="136436"/>
                  </a:lnTo>
                  <a:lnTo>
                    <a:pt x="970254" y="136436"/>
                  </a:lnTo>
                  <a:lnTo>
                    <a:pt x="976401" y="154863"/>
                  </a:lnTo>
                  <a:lnTo>
                    <a:pt x="977760" y="159639"/>
                  </a:lnTo>
                  <a:lnTo>
                    <a:pt x="979817" y="164414"/>
                  </a:lnTo>
                  <a:lnTo>
                    <a:pt x="979817" y="169875"/>
                  </a:lnTo>
                  <a:lnTo>
                    <a:pt x="973670" y="170548"/>
                  </a:lnTo>
                  <a:lnTo>
                    <a:pt x="968209" y="170548"/>
                  </a:lnTo>
                  <a:lnTo>
                    <a:pt x="968209" y="175323"/>
                  </a:lnTo>
                  <a:lnTo>
                    <a:pt x="975715" y="175323"/>
                  </a:lnTo>
                  <a:lnTo>
                    <a:pt x="983907" y="174650"/>
                  </a:lnTo>
                  <a:lnTo>
                    <a:pt x="998931" y="174650"/>
                  </a:lnTo>
                  <a:lnTo>
                    <a:pt x="1006436" y="175323"/>
                  </a:lnTo>
                  <a:lnTo>
                    <a:pt x="1013269" y="175323"/>
                  </a:lnTo>
                  <a:lnTo>
                    <a:pt x="1013269" y="174650"/>
                  </a:lnTo>
                  <a:lnTo>
                    <a:pt x="1013269" y="170548"/>
                  </a:lnTo>
                  <a:close/>
                </a:path>
                <a:path w="2254250" h="621664">
                  <a:moveTo>
                    <a:pt x="1018044" y="498703"/>
                  </a:moveTo>
                  <a:lnTo>
                    <a:pt x="1013701" y="476364"/>
                  </a:lnTo>
                  <a:lnTo>
                    <a:pt x="1001229" y="459130"/>
                  </a:lnTo>
                  <a:lnTo>
                    <a:pt x="995514" y="455930"/>
                  </a:lnTo>
                  <a:lnTo>
                    <a:pt x="995514" y="502119"/>
                  </a:lnTo>
                  <a:lnTo>
                    <a:pt x="992962" y="519442"/>
                  </a:lnTo>
                  <a:lnTo>
                    <a:pt x="985278" y="534263"/>
                  </a:lnTo>
                  <a:lnTo>
                    <a:pt x="972477" y="544614"/>
                  </a:lnTo>
                  <a:lnTo>
                    <a:pt x="954544" y="548513"/>
                  </a:lnTo>
                  <a:lnTo>
                    <a:pt x="943622" y="548513"/>
                  </a:lnTo>
                  <a:lnTo>
                    <a:pt x="938161" y="547141"/>
                  </a:lnTo>
                  <a:lnTo>
                    <a:pt x="938161" y="450951"/>
                  </a:lnTo>
                  <a:lnTo>
                    <a:pt x="941578" y="450265"/>
                  </a:lnTo>
                  <a:lnTo>
                    <a:pt x="945667" y="449580"/>
                  </a:lnTo>
                  <a:lnTo>
                    <a:pt x="949083" y="449580"/>
                  </a:lnTo>
                  <a:lnTo>
                    <a:pt x="967003" y="451942"/>
                  </a:lnTo>
                  <a:lnTo>
                    <a:pt x="981773" y="460248"/>
                  </a:lnTo>
                  <a:lnTo>
                    <a:pt x="991819" y="476351"/>
                  </a:lnTo>
                  <a:lnTo>
                    <a:pt x="995514" y="502119"/>
                  </a:lnTo>
                  <a:lnTo>
                    <a:pt x="995514" y="455930"/>
                  </a:lnTo>
                  <a:lnTo>
                    <a:pt x="984199" y="449580"/>
                  </a:lnTo>
                  <a:lnTo>
                    <a:pt x="981468" y="448056"/>
                  </a:lnTo>
                  <a:lnTo>
                    <a:pt x="959789" y="444804"/>
                  </a:lnTo>
                  <a:lnTo>
                    <a:pt x="955230" y="444131"/>
                  </a:lnTo>
                  <a:lnTo>
                    <a:pt x="949731" y="444233"/>
                  </a:lnTo>
                  <a:lnTo>
                    <a:pt x="936701" y="444703"/>
                  </a:lnTo>
                  <a:lnTo>
                    <a:pt x="929284" y="444804"/>
                  </a:lnTo>
                  <a:lnTo>
                    <a:pt x="919721" y="444804"/>
                  </a:lnTo>
                  <a:lnTo>
                    <a:pt x="908799" y="444131"/>
                  </a:lnTo>
                  <a:lnTo>
                    <a:pt x="904024" y="444131"/>
                  </a:lnTo>
                  <a:lnTo>
                    <a:pt x="904024" y="448906"/>
                  </a:lnTo>
                  <a:lnTo>
                    <a:pt x="912215" y="448906"/>
                  </a:lnTo>
                  <a:lnTo>
                    <a:pt x="918362" y="449580"/>
                  </a:lnTo>
                  <a:lnTo>
                    <a:pt x="918362" y="548513"/>
                  </a:lnTo>
                  <a:lnTo>
                    <a:pt x="912215" y="549871"/>
                  </a:lnTo>
                  <a:lnTo>
                    <a:pt x="904024" y="549871"/>
                  </a:lnTo>
                  <a:lnTo>
                    <a:pt x="904024" y="554647"/>
                  </a:lnTo>
                  <a:lnTo>
                    <a:pt x="922451" y="554075"/>
                  </a:lnTo>
                  <a:lnTo>
                    <a:pt x="930656" y="553961"/>
                  </a:lnTo>
                  <a:lnTo>
                    <a:pt x="946264" y="554050"/>
                  </a:lnTo>
                  <a:lnTo>
                    <a:pt x="953401" y="554253"/>
                  </a:lnTo>
                  <a:lnTo>
                    <a:pt x="959332" y="554647"/>
                  </a:lnTo>
                  <a:lnTo>
                    <a:pt x="963561" y="553961"/>
                  </a:lnTo>
                  <a:lnTo>
                    <a:pt x="982040" y="550989"/>
                  </a:lnTo>
                  <a:lnTo>
                    <a:pt x="985977" y="548513"/>
                  </a:lnTo>
                  <a:lnTo>
                    <a:pt x="1000721" y="539216"/>
                  </a:lnTo>
                  <a:lnTo>
                    <a:pt x="1013383" y="521169"/>
                  </a:lnTo>
                  <a:lnTo>
                    <a:pt x="1018044" y="498703"/>
                  </a:lnTo>
                  <a:close/>
                </a:path>
                <a:path w="2254250" h="621664">
                  <a:moveTo>
                    <a:pt x="1149832" y="444131"/>
                  </a:moveTo>
                  <a:lnTo>
                    <a:pt x="1142314" y="444131"/>
                  </a:lnTo>
                  <a:lnTo>
                    <a:pt x="1132763" y="444804"/>
                  </a:lnTo>
                  <a:lnTo>
                    <a:pt x="1117053" y="444804"/>
                  </a:lnTo>
                  <a:lnTo>
                    <a:pt x="1107490" y="444131"/>
                  </a:lnTo>
                  <a:lnTo>
                    <a:pt x="1101344" y="444131"/>
                  </a:lnTo>
                  <a:lnTo>
                    <a:pt x="1101344" y="448906"/>
                  </a:lnTo>
                  <a:lnTo>
                    <a:pt x="1109548" y="448906"/>
                  </a:lnTo>
                  <a:lnTo>
                    <a:pt x="1115009" y="449580"/>
                  </a:lnTo>
                  <a:lnTo>
                    <a:pt x="1115009" y="548513"/>
                  </a:lnTo>
                  <a:lnTo>
                    <a:pt x="1109548" y="549871"/>
                  </a:lnTo>
                  <a:lnTo>
                    <a:pt x="1101344" y="549871"/>
                  </a:lnTo>
                  <a:lnTo>
                    <a:pt x="1101344" y="554647"/>
                  </a:lnTo>
                  <a:lnTo>
                    <a:pt x="1107490" y="554647"/>
                  </a:lnTo>
                  <a:lnTo>
                    <a:pt x="1117053" y="553961"/>
                  </a:lnTo>
                  <a:lnTo>
                    <a:pt x="1132763" y="553961"/>
                  </a:lnTo>
                  <a:lnTo>
                    <a:pt x="1142314" y="554647"/>
                  </a:lnTo>
                  <a:lnTo>
                    <a:pt x="1149832" y="554647"/>
                  </a:lnTo>
                  <a:lnTo>
                    <a:pt x="1149832" y="553961"/>
                  </a:lnTo>
                  <a:lnTo>
                    <a:pt x="1149832" y="549871"/>
                  </a:lnTo>
                  <a:lnTo>
                    <a:pt x="1141641" y="549871"/>
                  </a:lnTo>
                  <a:lnTo>
                    <a:pt x="1135494" y="548513"/>
                  </a:lnTo>
                  <a:lnTo>
                    <a:pt x="1135494" y="449580"/>
                  </a:lnTo>
                  <a:lnTo>
                    <a:pt x="1141641" y="448906"/>
                  </a:lnTo>
                  <a:lnTo>
                    <a:pt x="1149832" y="448906"/>
                  </a:lnTo>
                  <a:lnTo>
                    <a:pt x="1149832" y="444804"/>
                  </a:lnTo>
                  <a:lnTo>
                    <a:pt x="1149832" y="444131"/>
                  </a:lnTo>
                  <a:close/>
                </a:path>
                <a:path w="2254250" h="621664">
                  <a:moveTo>
                    <a:pt x="1183284" y="148717"/>
                  </a:moveTo>
                  <a:lnTo>
                    <a:pt x="1178509" y="148717"/>
                  </a:lnTo>
                  <a:lnTo>
                    <a:pt x="1177823" y="152133"/>
                  </a:lnTo>
                  <a:lnTo>
                    <a:pt x="1176464" y="156908"/>
                  </a:lnTo>
                  <a:lnTo>
                    <a:pt x="1170990" y="163728"/>
                  </a:lnTo>
                  <a:lnTo>
                    <a:pt x="1165529" y="167817"/>
                  </a:lnTo>
                  <a:lnTo>
                    <a:pt x="1151191" y="169189"/>
                  </a:lnTo>
                  <a:lnTo>
                    <a:pt x="1137539" y="169189"/>
                  </a:lnTo>
                  <a:lnTo>
                    <a:pt x="1132763" y="168503"/>
                  </a:lnTo>
                  <a:lnTo>
                    <a:pt x="1127975" y="166458"/>
                  </a:lnTo>
                  <a:lnTo>
                    <a:pt x="1127975" y="70269"/>
                  </a:lnTo>
                  <a:lnTo>
                    <a:pt x="1143000" y="70269"/>
                  </a:lnTo>
                  <a:lnTo>
                    <a:pt x="1143000" y="66167"/>
                  </a:lnTo>
                  <a:lnTo>
                    <a:pt x="1143000" y="65493"/>
                  </a:lnTo>
                  <a:lnTo>
                    <a:pt x="1134808" y="65493"/>
                  </a:lnTo>
                  <a:lnTo>
                    <a:pt x="1127302" y="66167"/>
                  </a:lnTo>
                  <a:lnTo>
                    <a:pt x="1110907" y="66167"/>
                  </a:lnTo>
                  <a:lnTo>
                    <a:pt x="1102029" y="65493"/>
                  </a:lnTo>
                  <a:lnTo>
                    <a:pt x="1093838" y="65493"/>
                  </a:lnTo>
                  <a:lnTo>
                    <a:pt x="1093838" y="70269"/>
                  </a:lnTo>
                  <a:lnTo>
                    <a:pt x="1102029" y="70269"/>
                  </a:lnTo>
                  <a:lnTo>
                    <a:pt x="1108176" y="70942"/>
                  </a:lnTo>
                  <a:lnTo>
                    <a:pt x="1108176" y="169875"/>
                  </a:lnTo>
                  <a:lnTo>
                    <a:pt x="1102029" y="170548"/>
                  </a:lnTo>
                  <a:lnTo>
                    <a:pt x="1093838" y="170548"/>
                  </a:lnTo>
                  <a:lnTo>
                    <a:pt x="1093838" y="175323"/>
                  </a:lnTo>
                  <a:lnTo>
                    <a:pt x="1104480" y="175221"/>
                  </a:lnTo>
                  <a:lnTo>
                    <a:pt x="1125232" y="174752"/>
                  </a:lnTo>
                  <a:lnTo>
                    <a:pt x="1135494" y="174650"/>
                  </a:lnTo>
                  <a:lnTo>
                    <a:pt x="1146124" y="174752"/>
                  </a:lnTo>
                  <a:lnTo>
                    <a:pt x="1166888" y="175221"/>
                  </a:lnTo>
                  <a:lnTo>
                    <a:pt x="1177137" y="175323"/>
                  </a:lnTo>
                  <a:lnTo>
                    <a:pt x="1177302" y="174650"/>
                  </a:lnTo>
                  <a:lnTo>
                    <a:pt x="1178560" y="169189"/>
                  </a:lnTo>
                  <a:lnTo>
                    <a:pt x="1183284" y="148717"/>
                  </a:lnTo>
                  <a:close/>
                </a:path>
                <a:path w="2254250" h="621664">
                  <a:moveTo>
                    <a:pt x="1215377" y="306997"/>
                  </a:moveTo>
                  <a:lnTo>
                    <a:pt x="1210691" y="284365"/>
                  </a:lnTo>
                  <a:lnTo>
                    <a:pt x="1197876" y="267169"/>
                  </a:lnTo>
                  <a:lnTo>
                    <a:pt x="1193533" y="264693"/>
                  </a:lnTo>
                  <a:lnTo>
                    <a:pt x="1193533" y="310413"/>
                  </a:lnTo>
                  <a:lnTo>
                    <a:pt x="1192199" y="327977"/>
                  </a:lnTo>
                  <a:lnTo>
                    <a:pt x="1186954" y="344004"/>
                  </a:lnTo>
                  <a:lnTo>
                    <a:pt x="1175956" y="355688"/>
                  </a:lnTo>
                  <a:lnTo>
                    <a:pt x="1157338" y="360210"/>
                  </a:lnTo>
                  <a:lnTo>
                    <a:pt x="1140701" y="355612"/>
                  </a:lnTo>
                  <a:lnTo>
                    <a:pt x="1128750" y="343331"/>
                  </a:lnTo>
                  <a:lnTo>
                    <a:pt x="1121524" y="325678"/>
                  </a:lnTo>
                  <a:lnTo>
                    <a:pt x="1119098" y="304952"/>
                  </a:lnTo>
                  <a:lnTo>
                    <a:pt x="1120813" y="288886"/>
                  </a:lnTo>
                  <a:lnTo>
                    <a:pt x="1126617" y="274167"/>
                  </a:lnTo>
                  <a:lnTo>
                    <a:pt x="1137539" y="263410"/>
                  </a:lnTo>
                  <a:lnTo>
                    <a:pt x="1154607" y="259245"/>
                  </a:lnTo>
                  <a:lnTo>
                    <a:pt x="1171917" y="263969"/>
                  </a:lnTo>
                  <a:lnTo>
                    <a:pt x="1184059" y="276123"/>
                  </a:lnTo>
                  <a:lnTo>
                    <a:pt x="1191196" y="292633"/>
                  </a:lnTo>
                  <a:lnTo>
                    <a:pt x="1193533" y="310413"/>
                  </a:lnTo>
                  <a:lnTo>
                    <a:pt x="1193533" y="264693"/>
                  </a:lnTo>
                  <a:lnTo>
                    <a:pt x="1184021" y="259245"/>
                  </a:lnTo>
                  <a:lnTo>
                    <a:pt x="1178788" y="256247"/>
                  </a:lnTo>
                  <a:lnTo>
                    <a:pt x="1155293" y="252425"/>
                  </a:lnTo>
                  <a:lnTo>
                    <a:pt x="1132293" y="256870"/>
                  </a:lnTo>
                  <a:lnTo>
                    <a:pt x="1113637" y="269138"/>
                  </a:lnTo>
                  <a:lnTo>
                    <a:pt x="1101140" y="287528"/>
                  </a:lnTo>
                  <a:lnTo>
                    <a:pt x="1096568" y="310413"/>
                  </a:lnTo>
                  <a:lnTo>
                    <a:pt x="1101153" y="333654"/>
                  </a:lnTo>
                  <a:lnTo>
                    <a:pt x="1113726" y="351510"/>
                  </a:lnTo>
                  <a:lnTo>
                    <a:pt x="1132573" y="362978"/>
                  </a:lnTo>
                  <a:lnTo>
                    <a:pt x="1155979" y="367030"/>
                  </a:lnTo>
                  <a:lnTo>
                    <a:pt x="1179372" y="362737"/>
                  </a:lnTo>
                  <a:lnTo>
                    <a:pt x="1183284" y="360210"/>
                  </a:lnTo>
                  <a:lnTo>
                    <a:pt x="1198219" y="350570"/>
                  </a:lnTo>
                  <a:lnTo>
                    <a:pt x="1210805" y="331635"/>
                  </a:lnTo>
                  <a:lnTo>
                    <a:pt x="1215377" y="306997"/>
                  </a:lnTo>
                  <a:close/>
                </a:path>
                <a:path w="2254250" h="621664">
                  <a:moveTo>
                    <a:pt x="1299362" y="523265"/>
                  </a:moveTo>
                  <a:lnTo>
                    <a:pt x="1291996" y="502335"/>
                  </a:lnTo>
                  <a:lnTo>
                    <a:pt x="1275803" y="490943"/>
                  </a:lnTo>
                  <a:lnTo>
                    <a:pt x="1259611" y="481723"/>
                  </a:lnTo>
                  <a:lnTo>
                    <a:pt x="1252245" y="467321"/>
                  </a:lnTo>
                  <a:lnTo>
                    <a:pt x="1253502" y="459054"/>
                  </a:lnTo>
                  <a:lnTo>
                    <a:pt x="1257198" y="452831"/>
                  </a:lnTo>
                  <a:lnTo>
                    <a:pt x="1263192" y="448906"/>
                  </a:lnTo>
                  <a:lnTo>
                    <a:pt x="1271371" y="447535"/>
                  </a:lnTo>
                  <a:lnTo>
                    <a:pt x="1278763" y="449186"/>
                  </a:lnTo>
                  <a:lnTo>
                    <a:pt x="1284427" y="453593"/>
                  </a:lnTo>
                  <a:lnTo>
                    <a:pt x="1288173" y="459917"/>
                  </a:lnTo>
                  <a:lnTo>
                    <a:pt x="1289799" y="467321"/>
                  </a:lnTo>
                  <a:lnTo>
                    <a:pt x="1294587" y="466636"/>
                  </a:lnTo>
                  <a:lnTo>
                    <a:pt x="1293215" y="459130"/>
                  </a:lnTo>
                  <a:lnTo>
                    <a:pt x="1292644" y="452831"/>
                  </a:lnTo>
                  <a:lnTo>
                    <a:pt x="1292529" y="447535"/>
                  </a:lnTo>
                  <a:lnTo>
                    <a:pt x="1292529" y="444131"/>
                  </a:lnTo>
                  <a:lnTo>
                    <a:pt x="1287754" y="443445"/>
                  </a:lnTo>
                  <a:lnTo>
                    <a:pt x="1274775" y="442074"/>
                  </a:lnTo>
                  <a:lnTo>
                    <a:pt x="1270000" y="442074"/>
                  </a:lnTo>
                  <a:lnTo>
                    <a:pt x="1255915" y="444207"/>
                  </a:lnTo>
                  <a:lnTo>
                    <a:pt x="1244904" y="450443"/>
                  </a:lnTo>
                  <a:lnTo>
                    <a:pt x="1237742" y="460502"/>
                  </a:lnTo>
                  <a:lnTo>
                    <a:pt x="1235176" y="474141"/>
                  </a:lnTo>
                  <a:lnTo>
                    <a:pt x="1242428" y="495287"/>
                  </a:lnTo>
                  <a:lnTo>
                    <a:pt x="1258392" y="506641"/>
                  </a:lnTo>
                  <a:lnTo>
                    <a:pt x="1274356" y="516064"/>
                  </a:lnTo>
                  <a:lnTo>
                    <a:pt x="1281607" y="531456"/>
                  </a:lnTo>
                  <a:lnTo>
                    <a:pt x="1280058" y="539229"/>
                  </a:lnTo>
                  <a:lnTo>
                    <a:pt x="1275892" y="545007"/>
                  </a:lnTo>
                  <a:lnTo>
                    <a:pt x="1269796" y="548627"/>
                  </a:lnTo>
                  <a:lnTo>
                    <a:pt x="1262494" y="549871"/>
                  </a:lnTo>
                  <a:lnTo>
                    <a:pt x="1252601" y="547852"/>
                  </a:lnTo>
                  <a:lnTo>
                    <a:pt x="1245336" y="542366"/>
                  </a:lnTo>
                  <a:lnTo>
                    <a:pt x="1240497" y="534327"/>
                  </a:lnTo>
                  <a:lnTo>
                    <a:pt x="1237907" y="524624"/>
                  </a:lnTo>
                  <a:lnTo>
                    <a:pt x="1233131" y="525310"/>
                  </a:lnTo>
                  <a:lnTo>
                    <a:pt x="1233817" y="533501"/>
                  </a:lnTo>
                  <a:lnTo>
                    <a:pt x="1235176" y="541680"/>
                  </a:lnTo>
                  <a:lnTo>
                    <a:pt x="1235862" y="549871"/>
                  </a:lnTo>
                  <a:lnTo>
                    <a:pt x="1242021" y="552373"/>
                  </a:lnTo>
                  <a:lnTo>
                    <a:pt x="1248181" y="554545"/>
                  </a:lnTo>
                  <a:lnTo>
                    <a:pt x="1254582" y="556107"/>
                  </a:lnTo>
                  <a:lnTo>
                    <a:pt x="1261122" y="556691"/>
                  </a:lnTo>
                  <a:lnTo>
                    <a:pt x="1275740" y="554545"/>
                  </a:lnTo>
                  <a:lnTo>
                    <a:pt x="1284668" y="549871"/>
                  </a:lnTo>
                  <a:lnTo>
                    <a:pt x="1287919" y="548170"/>
                  </a:lnTo>
                  <a:lnTo>
                    <a:pt x="1296263" y="537705"/>
                  </a:lnTo>
                  <a:lnTo>
                    <a:pt x="1299362" y="523265"/>
                  </a:lnTo>
                  <a:close/>
                </a:path>
                <a:path w="2254250" h="621664">
                  <a:moveTo>
                    <a:pt x="1373784" y="170548"/>
                  </a:moveTo>
                  <a:lnTo>
                    <a:pt x="1367637" y="170548"/>
                  </a:lnTo>
                  <a:lnTo>
                    <a:pt x="1364907" y="169189"/>
                  </a:lnTo>
                  <a:lnTo>
                    <a:pt x="1360817" y="159639"/>
                  </a:lnTo>
                  <a:lnTo>
                    <a:pt x="1356715" y="148717"/>
                  </a:lnTo>
                  <a:lnTo>
                    <a:pt x="1352448" y="136436"/>
                  </a:lnTo>
                  <a:lnTo>
                    <a:pt x="1349375" y="127571"/>
                  </a:lnTo>
                  <a:lnTo>
                    <a:pt x="1333969" y="83223"/>
                  </a:lnTo>
                  <a:lnTo>
                    <a:pt x="1328039" y="66167"/>
                  </a:lnTo>
                  <a:lnTo>
                    <a:pt x="1327353" y="64808"/>
                  </a:lnTo>
                  <a:lnTo>
                    <a:pt x="1327353" y="127571"/>
                  </a:lnTo>
                  <a:lnTo>
                    <a:pt x="1297990" y="127571"/>
                  </a:lnTo>
                  <a:lnTo>
                    <a:pt x="1312329" y="83223"/>
                  </a:lnTo>
                  <a:lnTo>
                    <a:pt x="1313014" y="83223"/>
                  </a:lnTo>
                  <a:lnTo>
                    <a:pt x="1327353" y="127571"/>
                  </a:lnTo>
                  <a:lnTo>
                    <a:pt x="1327353" y="64808"/>
                  </a:lnTo>
                  <a:lnTo>
                    <a:pt x="1326667" y="63436"/>
                  </a:lnTo>
                  <a:lnTo>
                    <a:pt x="1326667" y="62077"/>
                  </a:lnTo>
                  <a:lnTo>
                    <a:pt x="1325994" y="61391"/>
                  </a:lnTo>
                  <a:lnTo>
                    <a:pt x="1324622" y="61391"/>
                  </a:lnTo>
                  <a:lnTo>
                    <a:pt x="1323936" y="62077"/>
                  </a:lnTo>
                  <a:lnTo>
                    <a:pt x="1314386" y="66852"/>
                  </a:lnTo>
                  <a:lnTo>
                    <a:pt x="1309598" y="68211"/>
                  </a:lnTo>
                  <a:lnTo>
                    <a:pt x="1308925" y="74358"/>
                  </a:lnTo>
                  <a:lnTo>
                    <a:pt x="1305509" y="82550"/>
                  </a:lnTo>
                  <a:lnTo>
                    <a:pt x="1303464" y="87998"/>
                  </a:lnTo>
                  <a:lnTo>
                    <a:pt x="1278191" y="160312"/>
                  </a:lnTo>
                  <a:lnTo>
                    <a:pt x="1276146" y="167144"/>
                  </a:lnTo>
                  <a:lnTo>
                    <a:pt x="1270685" y="170548"/>
                  </a:lnTo>
                  <a:lnTo>
                    <a:pt x="1263853" y="170548"/>
                  </a:lnTo>
                  <a:lnTo>
                    <a:pt x="1263853" y="175323"/>
                  </a:lnTo>
                  <a:lnTo>
                    <a:pt x="1269314" y="175323"/>
                  </a:lnTo>
                  <a:lnTo>
                    <a:pt x="1275461" y="174650"/>
                  </a:lnTo>
                  <a:lnTo>
                    <a:pt x="1287068" y="174650"/>
                  </a:lnTo>
                  <a:lnTo>
                    <a:pt x="1293901" y="175323"/>
                  </a:lnTo>
                  <a:lnTo>
                    <a:pt x="1300048" y="175323"/>
                  </a:lnTo>
                  <a:lnTo>
                    <a:pt x="1300048" y="174650"/>
                  </a:lnTo>
                  <a:lnTo>
                    <a:pt x="1300048" y="170548"/>
                  </a:lnTo>
                  <a:lnTo>
                    <a:pt x="1293215" y="170548"/>
                  </a:lnTo>
                  <a:lnTo>
                    <a:pt x="1286383" y="169875"/>
                  </a:lnTo>
                  <a:lnTo>
                    <a:pt x="1286383" y="162369"/>
                  </a:lnTo>
                  <a:lnTo>
                    <a:pt x="1288440" y="158267"/>
                  </a:lnTo>
                  <a:lnTo>
                    <a:pt x="1289799" y="152819"/>
                  </a:lnTo>
                  <a:lnTo>
                    <a:pt x="1294587" y="136436"/>
                  </a:lnTo>
                  <a:lnTo>
                    <a:pt x="1330769" y="136436"/>
                  </a:lnTo>
                  <a:lnTo>
                    <a:pt x="1336916" y="154863"/>
                  </a:lnTo>
                  <a:lnTo>
                    <a:pt x="1338961" y="159639"/>
                  </a:lnTo>
                  <a:lnTo>
                    <a:pt x="1340332" y="164414"/>
                  </a:lnTo>
                  <a:lnTo>
                    <a:pt x="1340332" y="169875"/>
                  </a:lnTo>
                  <a:lnTo>
                    <a:pt x="1334185" y="170548"/>
                  </a:lnTo>
                  <a:lnTo>
                    <a:pt x="1328724" y="170548"/>
                  </a:lnTo>
                  <a:lnTo>
                    <a:pt x="1328724" y="175323"/>
                  </a:lnTo>
                  <a:lnTo>
                    <a:pt x="1336916" y="175323"/>
                  </a:lnTo>
                  <a:lnTo>
                    <a:pt x="1344422" y="174650"/>
                  </a:lnTo>
                  <a:lnTo>
                    <a:pt x="1360131" y="174650"/>
                  </a:lnTo>
                  <a:lnTo>
                    <a:pt x="1366951" y="175323"/>
                  </a:lnTo>
                  <a:lnTo>
                    <a:pt x="1373784" y="175323"/>
                  </a:lnTo>
                  <a:lnTo>
                    <a:pt x="1373784" y="174650"/>
                  </a:lnTo>
                  <a:lnTo>
                    <a:pt x="1373784" y="170548"/>
                  </a:lnTo>
                  <a:close/>
                </a:path>
                <a:path w="2254250" h="621664">
                  <a:moveTo>
                    <a:pt x="1390167" y="338378"/>
                  </a:moveTo>
                  <a:lnTo>
                    <a:pt x="1385392" y="338378"/>
                  </a:lnTo>
                  <a:lnTo>
                    <a:pt x="1384706" y="341795"/>
                  </a:lnTo>
                  <a:lnTo>
                    <a:pt x="1383347" y="345884"/>
                  </a:lnTo>
                  <a:lnTo>
                    <a:pt x="1380617" y="349300"/>
                  </a:lnTo>
                  <a:lnTo>
                    <a:pt x="1377886" y="353390"/>
                  </a:lnTo>
                  <a:lnTo>
                    <a:pt x="1371739" y="357479"/>
                  </a:lnTo>
                  <a:lnTo>
                    <a:pt x="1365592" y="358165"/>
                  </a:lnTo>
                  <a:lnTo>
                    <a:pt x="1358087" y="358851"/>
                  </a:lnTo>
                  <a:lnTo>
                    <a:pt x="1351254" y="358851"/>
                  </a:lnTo>
                  <a:lnTo>
                    <a:pt x="1344422" y="358165"/>
                  </a:lnTo>
                  <a:lnTo>
                    <a:pt x="1339646" y="357479"/>
                  </a:lnTo>
                  <a:lnTo>
                    <a:pt x="1334871" y="355434"/>
                  </a:lnTo>
                  <a:lnTo>
                    <a:pt x="1334871" y="259918"/>
                  </a:lnTo>
                  <a:lnTo>
                    <a:pt x="1339646" y="259245"/>
                  </a:lnTo>
                  <a:lnTo>
                    <a:pt x="1349883" y="259245"/>
                  </a:lnTo>
                  <a:lnTo>
                    <a:pt x="1349883" y="255143"/>
                  </a:lnTo>
                  <a:lnTo>
                    <a:pt x="1349883" y="254469"/>
                  </a:lnTo>
                  <a:lnTo>
                    <a:pt x="1341691" y="254469"/>
                  </a:lnTo>
                  <a:lnTo>
                    <a:pt x="1333500" y="255143"/>
                  </a:lnTo>
                  <a:lnTo>
                    <a:pt x="1317117" y="255143"/>
                  </a:lnTo>
                  <a:lnTo>
                    <a:pt x="1308925" y="254469"/>
                  </a:lnTo>
                  <a:lnTo>
                    <a:pt x="1300721" y="254469"/>
                  </a:lnTo>
                  <a:lnTo>
                    <a:pt x="1300721" y="259245"/>
                  </a:lnTo>
                  <a:lnTo>
                    <a:pt x="1308925" y="259245"/>
                  </a:lnTo>
                  <a:lnTo>
                    <a:pt x="1315059" y="260604"/>
                  </a:lnTo>
                  <a:lnTo>
                    <a:pt x="1315059" y="359524"/>
                  </a:lnTo>
                  <a:lnTo>
                    <a:pt x="1308925" y="360210"/>
                  </a:lnTo>
                  <a:lnTo>
                    <a:pt x="1300721" y="360210"/>
                  </a:lnTo>
                  <a:lnTo>
                    <a:pt x="1300721" y="364985"/>
                  </a:lnTo>
                  <a:lnTo>
                    <a:pt x="1311071" y="364883"/>
                  </a:lnTo>
                  <a:lnTo>
                    <a:pt x="1332026" y="364413"/>
                  </a:lnTo>
                  <a:lnTo>
                    <a:pt x="1342377" y="364312"/>
                  </a:lnTo>
                  <a:lnTo>
                    <a:pt x="1352727" y="364413"/>
                  </a:lnTo>
                  <a:lnTo>
                    <a:pt x="1373682" y="364883"/>
                  </a:lnTo>
                  <a:lnTo>
                    <a:pt x="1384033" y="364985"/>
                  </a:lnTo>
                  <a:lnTo>
                    <a:pt x="1384185" y="364312"/>
                  </a:lnTo>
                  <a:lnTo>
                    <a:pt x="1385443" y="358851"/>
                  </a:lnTo>
                  <a:lnTo>
                    <a:pt x="1390167" y="338378"/>
                  </a:lnTo>
                  <a:close/>
                </a:path>
                <a:path w="2254250" h="621664">
                  <a:moveTo>
                    <a:pt x="1492592" y="440029"/>
                  </a:moveTo>
                  <a:lnTo>
                    <a:pt x="1489176" y="439356"/>
                  </a:lnTo>
                  <a:lnTo>
                    <a:pt x="1488490" y="444131"/>
                  </a:lnTo>
                  <a:lnTo>
                    <a:pt x="1390853" y="444131"/>
                  </a:lnTo>
                  <a:lnTo>
                    <a:pt x="1389494" y="439356"/>
                  </a:lnTo>
                  <a:lnTo>
                    <a:pt x="1386078" y="439356"/>
                  </a:lnTo>
                  <a:lnTo>
                    <a:pt x="1386078" y="444131"/>
                  </a:lnTo>
                  <a:lnTo>
                    <a:pt x="1385392" y="448906"/>
                  </a:lnTo>
                  <a:lnTo>
                    <a:pt x="1384706" y="452996"/>
                  </a:lnTo>
                  <a:lnTo>
                    <a:pt x="1384033" y="457771"/>
                  </a:lnTo>
                  <a:lnTo>
                    <a:pt x="1383347" y="461860"/>
                  </a:lnTo>
                  <a:lnTo>
                    <a:pt x="1382661" y="466636"/>
                  </a:lnTo>
                  <a:lnTo>
                    <a:pt x="1387436" y="466636"/>
                  </a:lnTo>
                  <a:lnTo>
                    <a:pt x="1390167" y="455041"/>
                  </a:lnTo>
                  <a:lnTo>
                    <a:pt x="1390167" y="452310"/>
                  </a:lnTo>
                  <a:lnTo>
                    <a:pt x="1428407" y="452310"/>
                  </a:lnTo>
                  <a:lnTo>
                    <a:pt x="1428407" y="548513"/>
                  </a:lnTo>
                  <a:lnTo>
                    <a:pt x="1423631" y="549871"/>
                  </a:lnTo>
                  <a:lnTo>
                    <a:pt x="1412024" y="549871"/>
                  </a:lnTo>
                  <a:lnTo>
                    <a:pt x="1412024" y="554647"/>
                  </a:lnTo>
                  <a:lnTo>
                    <a:pt x="1417434" y="554545"/>
                  </a:lnTo>
                  <a:lnTo>
                    <a:pt x="1431315" y="554075"/>
                  </a:lnTo>
                  <a:lnTo>
                    <a:pt x="1438656" y="553961"/>
                  </a:lnTo>
                  <a:lnTo>
                    <a:pt x="1445590" y="554075"/>
                  </a:lnTo>
                  <a:lnTo>
                    <a:pt x="1459204" y="554545"/>
                  </a:lnTo>
                  <a:lnTo>
                    <a:pt x="1464602" y="554647"/>
                  </a:lnTo>
                  <a:lnTo>
                    <a:pt x="1464602" y="553961"/>
                  </a:lnTo>
                  <a:lnTo>
                    <a:pt x="1464602" y="549871"/>
                  </a:lnTo>
                  <a:lnTo>
                    <a:pt x="1453667" y="549871"/>
                  </a:lnTo>
                  <a:lnTo>
                    <a:pt x="1448206" y="547827"/>
                  </a:lnTo>
                  <a:lnTo>
                    <a:pt x="1448206" y="452310"/>
                  </a:lnTo>
                  <a:lnTo>
                    <a:pt x="1485087" y="452310"/>
                  </a:lnTo>
                  <a:lnTo>
                    <a:pt x="1485760" y="461187"/>
                  </a:lnTo>
                  <a:lnTo>
                    <a:pt x="1485760" y="467321"/>
                  </a:lnTo>
                  <a:lnTo>
                    <a:pt x="1490548" y="465277"/>
                  </a:lnTo>
                  <a:lnTo>
                    <a:pt x="1490548" y="457085"/>
                  </a:lnTo>
                  <a:lnTo>
                    <a:pt x="1491221" y="452996"/>
                  </a:lnTo>
                  <a:lnTo>
                    <a:pt x="1491322" y="452310"/>
                  </a:lnTo>
                  <a:lnTo>
                    <a:pt x="1491805" y="448906"/>
                  </a:lnTo>
                  <a:lnTo>
                    <a:pt x="1491907" y="444131"/>
                  </a:lnTo>
                  <a:lnTo>
                    <a:pt x="1492592" y="440029"/>
                  </a:lnTo>
                  <a:close/>
                </a:path>
                <a:path w="2254250" h="621664">
                  <a:moveTo>
                    <a:pt x="1561553" y="338378"/>
                  </a:moveTo>
                  <a:lnTo>
                    <a:pt x="1556778" y="338378"/>
                  </a:lnTo>
                  <a:lnTo>
                    <a:pt x="1556092" y="341795"/>
                  </a:lnTo>
                  <a:lnTo>
                    <a:pt x="1554721" y="345884"/>
                  </a:lnTo>
                  <a:lnTo>
                    <a:pt x="1551990" y="349300"/>
                  </a:lnTo>
                  <a:lnTo>
                    <a:pt x="1549260" y="353390"/>
                  </a:lnTo>
                  <a:lnTo>
                    <a:pt x="1543799" y="357479"/>
                  </a:lnTo>
                  <a:lnTo>
                    <a:pt x="1529461" y="358851"/>
                  </a:lnTo>
                  <a:lnTo>
                    <a:pt x="1522641" y="358851"/>
                  </a:lnTo>
                  <a:lnTo>
                    <a:pt x="1515808" y="358165"/>
                  </a:lnTo>
                  <a:lnTo>
                    <a:pt x="1511033" y="357479"/>
                  </a:lnTo>
                  <a:lnTo>
                    <a:pt x="1506245" y="355434"/>
                  </a:lnTo>
                  <a:lnTo>
                    <a:pt x="1506245" y="259918"/>
                  </a:lnTo>
                  <a:lnTo>
                    <a:pt x="1511033" y="259245"/>
                  </a:lnTo>
                  <a:lnTo>
                    <a:pt x="1521269" y="259245"/>
                  </a:lnTo>
                  <a:lnTo>
                    <a:pt x="1521269" y="255143"/>
                  </a:lnTo>
                  <a:lnTo>
                    <a:pt x="1521269" y="254469"/>
                  </a:lnTo>
                  <a:lnTo>
                    <a:pt x="1513078" y="254469"/>
                  </a:lnTo>
                  <a:lnTo>
                    <a:pt x="1505559" y="255143"/>
                  </a:lnTo>
                  <a:lnTo>
                    <a:pt x="1489176" y="255143"/>
                  </a:lnTo>
                  <a:lnTo>
                    <a:pt x="1480985" y="254469"/>
                  </a:lnTo>
                  <a:lnTo>
                    <a:pt x="1472107" y="254469"/>
                  </a:lnTo>
                  <a:lnTo>
                    <a:pt x="1472107" y="259245"/>
                  </a:lnTo>
                  <a:lnTo>
                    <a:pt x="1480299" y="259245"/>
                  </a:lnTo>
                  <a:lnTo>
                    <a:pt x="1486446" y="260604"/>
                  </a:lnTo>
                  <a:lnTo>
                    <a:pt x="1486446" y="359524"/>
                  </a:lnTo>
                  <a:lnTo>
                    <a:pt x="1480299" y="360210"/>
                  </a:lnTo>
                  <a:lnTo>
                    <a:pt x="1472107" y="360210"/>
                  </a:lnTo>
                  <a:lnTo>
                    <a:pt x="1472107" y="364985"/>
                  </a:lnTo>
                  <a:lnTo>
                    <a:pt x="1482750" y="364883"/>
                  </a:lnTo>
                  <a:lnTo>
                    <a:pt x="1503502" y="364413"/>
                  </a:lnTo>
                  <a:lnTo>
                    <a:pt x="1513763" y="364312"/>
                  </a:lnTo>
                  <a:lnTo>
                    <a:pt x="1524393" y="364413"/>
                  </a:lnTo>
                  <a:lnTo>
                    <a:pt x="1545158" y="364883"/>
                  </a:lnTo>
                  <a:lnTo>
                    <a:pt x="1555407" y="364985"/>
                  </a:lnTo>
                  <a:lnTo>
                    <a:pt x="1555572" y="364312"/>
                  </a:lnTo>
                  <a:lnTo>
                    <a:pt x="1556829" y="358851"/>
                  </a:lnTo>
                  <a:lnTo>
                    <a:pt x="1561553" y="338378"/>
                  </a:lnTo>
                  <a:close/>
                </a:path>
                <a:path w="2254250" h="621664">
                  <a:moveTo>
                    <a:pt x="1606613" y="170548"/>
                  </a:moveTo>
                  <a:lnTo>
                    <a:pt x="1597063" y="170548"/>
                  </a:lnTo>
                  <a:lnTo>
                    <a:pt x="1592961" y="169875"/>
                  </a:lnTo>
                  <a:lnTo>
                    <a:pt x="1586141" y="89369"/>
                  </a:lnTo>
                  <a:lnTo>
                    <a:pt x="1586141" y="85953"/>
                  </a:lnTo>
                  <a:lnTo>
                    <a:pt x="1585544" y="81864"/>
                  </a:lnTo>
                  <a:lnTo>
                    <a:pt x="1585455" y="77089"/>
                  </a:lnTo>
                  <a:lnTo>
                    <a:pt x="1586141" y="70269"/>
                  </a:lnTo>
                  <a:lnTo>
                    <a:pt x="1601838" y="70269"/>
                  </a:lnTo>
                  <a:lnTo>
                    <a:pt x="1601838" y="66167"/>
                  </a:lnTo>
                  <a:lnTo>
                    <a:pt x="1601838" y="65493"/>
                  </a:lnTo>
                  <a:lnTo>
                    <a:pt x="1596377" y="65493"/>
                  </a:lnTo>
                  <a:lnTo>
                    <a:pt x="1590230" y="66167"/>
                  </a:lnTo>
                  <a:lnTo>
                    <a:pt x="1579308" y="66167"/>
                  </a:lnTo>
                  <a:lnTo>
                    <a:pt x="1573847" y="65493"/>
                  </a:lnTo>
                  <a:lnTo>
                    <a:pt x="1569059" y="65493"/>
                  </a:lnTo>
                  <a:lnTo>
                    <a:pt x="1531505" y="148043"/>
                  </a:lnTo>
                  <a:lnTo>
                    <a:pt x="1505915" y="90728"/>
                  </a:lnTo>
                  <a:lnTo>
                    <a:pt x="1494942" y="66167"/>
                  </a:lnTo>
                  <a:lnTo>
                    <a:pt x="1494637" y="65493"/>
                  </a:lnTo>
                  <a:lnTo>
                    <a:pt x="1489862" y="65493"/>
                  </a:lnTo>
                  <a:lnTo>
                    <a:pt x="1485087" y="66167"/>
                  </a:lnTo>
                  <a:lnTo>
                    <a:pt x="1473479" y="66167"/>
                  </a:lnTo>
                  <a:lnTo>
                    <a:pt x="1467332" y="65493"/>
                  </a:lnTo>
                  <a:lnTo>
                    <a:pt x="1461185" y="65493"/>
                  </a:lnTo>
                  <a:lnTo>
                    <a:pt x="1461185" y="70269"/>
                  </a:lnTo>
                  <a:lnTo>
                    <a:pt x="1470063" y="70269"/>
                  </a:lnTo>
                  <a:lnTo>
                    <a:pt x="1476883" y="72986"/>
                  </a:lnTo>
                  <a:lnTo>
                    <a:pt x="1470063" y="153492"/>
                  </a:lnTo>
                  <a:lnTo>
                    <a:pt x="1468005" y="170548"/>
                  </a:lnTo>
                  <a:lnTo>
                    <a:pt x="1453667" y="170548"/>
                  </a:lnTo>
                  <a:lnTo>
                    <a:pt x="1453667" y="175323"/>
                  </a:lnTo>
                  <a:lnTo>
                    <a:pt x="1459814" y="175323"/>
                  </a:lnTo>
                  <a:lnTo>
                    <a:pt x="1465961" y="174650"/>
                  </a:lnTo>
                  <a:lnTo>
                    <a:pt x="1478940" y="174650"/>
                  </a:lnTo>
                  <a:lnTo>
                    <a:pt x="1486446" y="175323"/>
                  </a:lnTo>
                  <a:lnTo>
                    <a:pt x="1493951" y="175323"/>
                  </a:lnTo>
                  <a:lnTo>
                    <a:pt x="1493951" y="174650"/>
                  </a:lnTo>
                  <a:lnTo>
                    <a:pt x="1493951" y="170548"/>
                  </a:lnTo>
                  <a:lnTo>
                    <a:pt x="1483715" y="170548"/>
                  </a:lnTo>
                  <a:lnTo>
                    <a:pt x="1479613" y="167817"/>
                  </a:lnTo>
                  <a:lnTo>
                    <a:pt x="1478254" y="165100"/>
                  </a:lnTo>
                  <a:lnTo>
                    <a:pt x="1478254" y="160312"/>
                  </a:lnTo>
                  <a:lnTo>
                    <a:pt x="1483715" y="90728"/>
                  </a:lnTo>
                  <a:lnTo>
                    <a:pt x="1521955" y="178054"/>
                  </a:lnTo>
                  <a:lnTo>
                    <a:pt x="1526044" y="178054"/>
                  </a:lnTo>
                  <a:lnTo>
                    <a:pt x="1539684" y="148043"/>
                  </a:lnTo>
                  <a:lnTo>
                    <a:pt x="1566329" y="89369"/>
                  </a:lnTo>
                  <a:lnTo>
                    <a:pt x="1571117" y="155536"/>
                  </a:lnTo>
                  <a:lnTo>
                    <a:pt x="1571117" y="170548"/>
                  </a:lnTo>
                  <a:lnTo>
                    <a:pt x="1557451" y="170548"/>
                  </a:lnTo>
                  <a:lnTo>
                    <a:pt x="1557451" y="175323"/>
                  </a:lnTo>
                  <a:lnTo>
                    <a:pt x="1564106" y="175221"/>
                  </a:lnTo>
                  <a:lnTo>
                    <a:pt x="1577136" y="174752"/>
                  </a:lnTo>
                  <a:lnTo>
                    <a:pt x="1583397" y="174650"/>
                  </a:lnTo>
                  <a:lnTo>
                    <a:pt x="1590916" y="174650"/>
                  </a:lnTo>
                  <a:lnTo>
                    <a:pt x="1599107" y="175323"/>
                  </a:lnTo>
                  <a:lnTo>
                    <a:pt x="1606613" y="175323"/>
                  </a:lnTo>
                  <a:lnTo>
                    <a:pt x="1606613" y="174650"/>
                  </a:lnTo>
                  <a:lnTo>
                    <a:pt x="1606613" y="170548"/>
                  </a:lnTo>
                  <a:close/>
                </a:path>
                <a:path w="2254250" h="621664">
                  <a:moveTo>
                    <a:pt x="1681721" y="549871"/>
                  </a:moveTo>
                  <a:lnTo>
                    <a:pt x="1673529" y="548513"/>
                  </a:lnTo>
                  <a:lnTo>
                    <a:pt x="1670799" y="546468"/>
                  </a:lnTo>
                  <a:lnTo>
                    <a:pt x="1666024" y="540321"/>
                  </a:lnTo>
                  <a:lnTo>
                    <a:pt x="1642059" y="503478"/>
                  </a:lnTo>
                  <a:lnTo>
                    <a:pt x="1639392" y="499389"/>
                  </a:lnTo>
                  <a:lnTo>
                    <a:pt x="1661236" y="472097"/>
                  </a:lnTo>
                  <a:lnTo>
                    <a:pt x="1658162" y="458228"/>
                  </a:lnTo>
                  <a:lnTo>
                    <a:pt x="1649895" y="449668"/>
                  </a:lnTo>
                  <a:lnTo>
                    <a:pt x="1649653" y="449580"/>
                  </a:lnTo>
                  <a:lnTo>
                    <a:pt x="1640078" y="446112"/>
                  </a:lnTo>
                  <a:lnTo>
                    <a:pt x="1640078" y="472782"/>
                  </a:lnTo>
                  <a:lnTo>
                    <a:pt x="1638439" y="484390"/>
                  </a:lnTo>
                  <a:lnTo>
                    <a:pt x="1633677" y="491972"/>
                  </a:lnTo>
                  <a:lnTo>
                    <a:pt x="1625955" y="496100"/>
                  </a:lnTo>
                  <a:lnTo>
                    <a:pt x="1615490" y="497344"/>
                  </a:lnTo>
                  <a:lnTo>
                    <a:pt x="1607985" y="497344"/>
                  </a:lnTo>
                  <a:lnTo>
                    <a:pt x="1607985" y="450265"/>
                  </a:lnTo>
                  <a:lnTo>
                    <a:pt x="1610029" y="450265"/>
                  </a:lnTo>
                  <a:lnTo>
                    <a:pt x="1612074" y="449580"/>
                  </a:lnTo>
                  <a:lnTo>
                    <a:pt x="1616862" y="449580"/>
                  </a:lnTo>
                  <a:lnTo>
                    <a:pt x="1626539" y="451294"/>
                  </a:lnTo>
                  <a:lnTo>
                    <a:pt x="1633842" y="456069"/>
                  </a:lnTo>
                  <a:lnTo>
                    <a:pt x="1638465" y="463397"/>
                  </a:lnTo>
                  <a:lnTo>
                    <a:pt x="1640078" y="472782"/>
                  </a:lnTo>
                  <a:lnTo>
                    <a:pt x="1640078" y="446112"/>
                  </a:lnTo>
                  <a:lnTo>
                    <a:pt x="1637906" y="445325"/>
                  </a:lnTo>
                  <a:lnTo>
                    <a:pt x="1631746" y="444804"/>
                  </a:lnTo>
                  <a:lnTo>
                    <a:pt x="1623682" y="444131"/>
                  </a:lnTo>
                  <a:lnTo>
                    <a:pt x="1617230" y="444233"/>
                  </a:lnTo>
                  <a:lnTo>
                    <a:pt x="1604581" y="444703"/>
                  </a:lnTo>
                  <a:lnTo>
                    <a:pt x="1597736" y="444804"/>
                  </a:lnTo>
                  <a:lnTo>
                    <a:pt x="1588185" y="444804"/>
                  </a:lnTo>
                  <a:lnTo>
                    <a:pt x="1578622" y="444131"/>
                  </a:lnTo>
                  <a:lnTo>
                    <a:pt x="1573847" y="444131"/>
                  </a:lnTo>
                  <a:lnTo>
                    <a:pt x="1573847" y="448906"/>
                  </a:lnTo>
                  <a:lnTo>
                    <a:pt x="1581353" y="448906"/>
                  </a:lnTo>
                  <a:lnTo>
                    <a:pt x="1587500" y="449580"/>
                  </a:lnTo>
                  <a:lnTo>
                    <a:pt x="1587500" y="547141"/>
                  </a:lnTo>
                  <a:lnTo>
                    <a:pt x="1582039" y="549871"/>
                  </a:lnTo>
                  <a:lnTo>
                    <a:pt x="1573847" y="549871"/>
                  </a:lnTo>
                  <a:lnTo>
                    <a:pt x="1573847" y="554647"/>
                  </a:lnTo>
                  <a:lnTo>
                    <a:pt x="1581353" y="554647"/>
                  </a:lnTo>
                  <a:lnTo>
                    <a:pt x="1588871" y="553961"/>
                  </a:lnTo>
                  <a:lnTo>
                    <a:pt x="1596377" y="553961"/>
                  </a:lnTo>
                  <a:lnTo>
                    <a:pt x="1603146" y="554075"/>
                  </a:lnTo>
                  <a:lnTo>
                    <a:pt x="1616925" y="554545"/>
                  </a:lnTo>
                  <a:lnTo>
                    <a:pt x="1623682" y="554647"/>
                  </a:lnTo>
                  <a:lnTo>
                    <a:pt x="1623682" y="553961"/>
                  </a:lnTo>
                  <a:lnTo>
                    <a:pt x="1623682" y="549871"/>
                  </a:lnTo>
                  <a:lnTo>
                    <a:pt x="1613446" y="549871"/>
                  </a:lnTo>
                  <a:lnTo>
                    <a:pt x="1607985" y="549186"/>
                  </a:lnTo>
                  <a:lnTo>
                    <a:pt x="1607985" y="503478"/>
                  </a:lnTo>
                  <a:lnTo>
                    <a:pt x="1618221" y="503478"/>
                  </a:lnTo>
                  <a:lnTo>
                    <a:pt x="1625942" y="516661"/>
                  </a:lnTo>
                  <a:lnTo>
                    <a:pt x="1633842" y="529577"/>
                  </a:lnTo>
                  <a:lnTo>
                    <a:pt x="1642135" y="542239"/>
                  </a:lnTo>
                  <a:lnTo>
                    <a:pt x="1651000" y="554647"/>
                  </a:lnTo>
                  <a:lnTo>
                    <a:pt x="1655775" y="554647"/>
                  </a:lnTo>
                  <a:lnTo>
                    <a:pt x="1661236" y="553961"/>
                  </a:lnTo>
                  <a:lnTo>
                    <a:pt x="1671485" y="553961"/>
                  </a:lnTo>
                  <a:lnTo>
                    <a:pt x="1676260" y="554647"/>
                  </a:lnTo>
                  <a:lnTo>
                    <a:pt x="1681721" y="554647"/>
                  </a:lnTo>
                  <a:lnTo>
                    <a:pt x="1681721" y="553961"/>
                  </a:lnTo>
                  <a:lnTo>
                    <a:pt x="1681721" y="549871"/>
                  </a:lnTo>
                  <a:close/>
                </a:path>
                <a:path w="2254250" h="621664">
                  <a:moveTo>
                    <a:pt x="1732940" y="339750"/>
                  </a:moveTo>
                  <a:lnTo>
                    <a:pt x="1728838" y="339064"/>
                  </a:lnTo>
                  <a:lnTo>
                    <a:pt x="1724494" y="349529"/>
                  </a:lnTo>
                  <a:lnTo>
                    <a:pt x="1718170" y="355269"/>
                  </a:lnTo>
                  <a:lnTo>
                    <a:pt x="1709153" y="357670"/>
                  </a:lnTo>
                  <a:lnTo>
                    <a:pt x="1696745" y="358165"/>
                  </a:lnTo>
                  <a:lnTo>
                    <a:pt x="1677631" y="358165"/>
                  </a:lnTo>
                  <a:lnTo>
                    <a:pt x="1677631" y="311086"/>
                  </a:lnTo>
                  <a:lnTo>
                    <a:pt x="1706994" y="311086"/>
                  </a:lnTo>
                  <a:lnTo>
                    <a:pt x="1707667" y="317233"/>
                  </a:lnTo>
                  <a:lnTo>
                    <a:pt x="1708353" y="326783"/>
                  </a:lnTo>
                  <a:lnTo>
                    <a:pt x="1713141" y="325424"/>
                  </a:lnTo>
                  <a:lnTo>
                    <a:pt x="1713141" y="311086"/>
                  </a:lnTo>
                  <a:lnTo>
                    <a:pt x="1713141" y="302907"/>
                  </a:lnTo>
                  <a:lnTo>
                    <a:pt x="1713141" y="289255"/>
                  </a:lnTo>
                  <a:lnTo>
                    <a:pt x="1708353" y="289255"/>
                  </a:lnTo>
                  <a:lnTo>
                    <a:pt x="1707667" y="297446"/>
                  </a:lnTo>
                  <a:lnTo>
                    <a:pt x="1705622" y="302907"/>
                  </a:lnTo>
                  <a:lnTo>
                    <a:pt x="1677631" y="302907"/>
                  </a:lnTo>
                  <a:lnTo>
                    <a:pt x="1677631" y="261975"/>
                  </a:lnTo>
                  <a:lnTo>
                    <a:pt x="1699475" y="261975"/>
                  </a:lnTo>
                  <a:lnTo>
                    <a:pt x="1709280" y="263410"/>
                  </a:lnTo>
                  <a:lnTo>
                    <a:pt x="1714931" y="267347"/>
                  </a:lnTo>
                  <a:lnTo>
                    <a:pt x="1717624" y="273189"/>
                  </a:lnTo>
                  <a:lnTo>
                    <a:pt x="1718602" y="280390"/>
                  </a:lnTo>
                  <a:lnTo>
                    <a:pt x="1723377" y="279031"/>
                  </a:lnTo>
                  <a:lnTo>
                    <a:pt x="1722793" y="273189"/>
                  </a:lnTo>
                  <a:lnTo>
                    <a:pt x="1722691" y="261975"/>
                  </a:lnTo>
                  <a:lnTo>
                    <a:pt x="1722691" y="255143"/>
                  </a:lnTo>
                  <a:lnTo>
                    <a:pt x="1722691" y="254469"/>
                  </a:lnTo>
                  <a:lnTo>
                    <a:pt x="1714004" y="254571"/>
                  </a:lnTo>
                  <a:lnTo>
                    <a:pt x="1693024" y="255041"/>
                  </a:lnTo>
                  <a:lnTo>
                    <a:pt x="1682407" y="255143"/>
                  </a:lnTo>
                  <a:lnTo>
                    <a:pt x="1672196" y="255041"/>
                  </a:lnTo>
                  <a:lnTo>
                    <a:pt x="1651774" y="254571"/>
                  </a:lnTo>
                  <a:lnTo>
                    <a:pt x="1643494" y="254469"/>
                  </a:lnTo>
                  <a:lnTo>
                    <a:pt x="1643494" y="259245"/>
                  </a:lnTo>
                  <a:lnTo>
                    <a:pt x="1651000" y="259245"/>
                  </a:lnTo>
                  <a:lnTo>
                    <a:pt x="1657146" y="260604"/>
                  </a:lnTo>
                  <a:lnTo>
                    <a:pt x="1657146" y="359524"/>
                  </a:lnTo>
                  <a:lnTo>
                    <a:pt x="1651000" y="360210"/>
                  </a:lnTo>
                  <a:lnTo>
                    <a:pt x="1643494" y="360210"/>
                  </a:lnTo>
                  <a:lnTo>
                    <a:pt x="1643494" y="364985"/>
                  </a:lnTo>
                  <a:lnTo>
                    <a:pt x="1673834" y="364413"/>
                  </a:lnTo>
                  <a:lnTo>
                    <a:pt x="1685137" y="364312"/>
                  </a:lnTo>
                  <a:lnTo>
                    <a:pt x="1696466" y="364413"/>
                  </a:lnTo>
                  <a:lnTo>
                    <a:pt x="1727479" y="364985"/>
                  </a:lnTo>
                  <a:lnTo>
                    <a:pt x="1727593" y="364312"/>
                  </a:lnTo>
                  <a:lnTo>
                    <a:pt x="1728736" y="358165"/>
                  </a:lnTo>
                  <a:lnTo>
                    <a:pt x="1729943" y="352361"/>
                  </a:lnTo>
                  <a:lnTo>
                    <a:pt x="1731416" y="345986"/>
                  </a:lnTo>
                  <a:lnTo>
                    <a:pt x="1732940" y="339750"/>
                  </a:lnTo>
                  <a:close/>
                </a:path>
                <a:path w="2254250" h="621664">
                  <a:moveTo>
                    <a:pt x="1809407" y="444131"/>
                  </a:moveTo>
                  <a:lnTo>
                    <a:pt x="1801901" y="444131"/>
                  </a:lnTo>
                  <a:lnTo>
                    <a:pt x="1792338" y="444804"/>
                  </a:lnTo>
                  <a:lnTo>
                    <a:pt x="1776628" y="444804"/>
                  </a:lnTo>
                  <a:lnTo>
                    <a:pt x="1767078" y="444131"/>
                  </a:lnTo>
                  <a:lnTo>
                    <a:pt x="1760931" y="444131"/>
                  </a:lnTo>
                  <a:lnTo>
                    <a:pt x="1760931" y="448906"/>
                  </a:lnTo>
                  <a:lnTo>
                    <a:pt x="1769122" y="448906"/>
                  </a:lnTo>
                  <a:lnTo>
                    <a:pt x="1775269" y="449580"/>
                  </a:lnTo>
                  <a:lnTo>
                    <a:pt x="1775269" y="548513"/>
                  </a:lnTo>
                  <a:lnTo>
                    <a:pt x="1769122" y="549871"/>
                  </a:lnTo>
                  <a:lnTo>
                    <a:pt x="1760931" y="549871"/>
                  </a:lnTo>
                  <a:lnTo>
                    <a:pt x="1760931" y="554647"/>
                  </a:lnTo>
                  <a:lnTo>
                    <a:pt x="1767078" y="554647"/>
                  </a:lnTo>
                  <a:lnTo>
                    <a:pt x="1776628" y="553961"/>
                  </a:lnTo>
                  <a:lnTo>
                    <a:pt x="1792338" y="553961"/>
                  </a:lnTo>
                  <a:lnTo>
                    <a:pt x="1801901" y="554647"/>
                  </a:lnTo>
                  <a:lnTo>
                    <a:pt x="1809407" y="554647"/>
                  </a:lnTo>
                  <a:lnTo>
                    <a:pt x="1809407" y="553961"/>
                  </a:lnTo>
                  <a:lnTo>
                    <a:pt x="1809407" y="549871"/>
                  </a:lnTo>
                  <a:lnTo>
                    <a:pt x="1801215" y="549871"/>
                  </a:lnTo>
                  <a:lnTo>
                    <a:pt x="1795754" y="548513"/>
                  </a:lnTo>
                  <a:lnTo>
                    <a:pt x="1795754" y="449580"/>
                  </a:lnTo>
                  <a:lnTo>
                    <a:pt x="1801215" y="448906"/>
                  </a:lnTo>
                  <a:lnTo>
                    <a:pt x="1809407" y="448906"/>
                  </a:lnTo>
                  <a:lnTo>
                    <a:pt x="1809407" y="444804"/>
                  </a:lnTo>
                  <a:lnTo>
                    <a:pt x="1809407" y="444131"/>
                  </a:lnTo>
                  <a:close/>
                </a:path>
                <a:path w="2254250" h="621664">
                  <a:moveTo>
                    <a:pt x="1809407" y="117335"/>
                  </a:moveTo>
                  <a:lnTo>
                    <a:pt x="1804619" y="94703"/>
                  </a:lnTo>
                  <a:lnTo>
                    <a:pt x="1791576" y="77508"/>
                  </a:lnTo>
                  <a:lnTo>
                    <a:pt x="1786877" y="74866"/>
                  </a:lnTo>
                  <a:lnTo>
                    <a:pt x="1786877" y="120751"/>
                  </a:lnTo>
                  <a:lnTo>
                    <a:pt x="1785556" y="138417"/>
                  </a:lnTo>
                  <a:lnTo>
                    <a:pt x="1780387" y="154686"/>
                  </a:lnTo>
                  <a:lnTo>
                    <a:pt x="1769592" y="166611"/>
                  </a:lnTo>
                  <a:lnTo>
                    <a:pt x="1751368" y="171234"/>
                  </a:lnTo>
                  <a:lnTo>
                    <a:pt x="1734350" y="166535"/>
                  </a:lnTo>
                  <a:lnTo>
                    <a:pt x="1722183" y="154089"/>
                  </a:lnTo>
                  <a:lnTo>
                    <a:pt x="1714881" y="136410"/>
                  </a:lnTo>
                  <a:lnTo>
                    <a:pt x="1712455" y="115976"/>
                  </a:lnTo>
                  <a:lnTo>
                    <a:pt x="1714169" y="99910"/>
                  </a:lnTo>
                  <a:lnTo>
                    <a:pt x="1720049" y="85191"/>
                  </a:lnTo>
                  <a:lnTo>
                    <a:pt x="1731175" y="74434"/>
                  </a:lnTo>
                  <a:lnTo>
                    <a:pt x="1748637" y="70269"/>
                  </a:lnTo>
                  <a:lnTo>
                    <a:pt x="1765566" y="74980"/>
                  </a:lnTo>
                  <a:lnTo>
                    <a:pt x="1777492" y="87058"/>
                  </a:lnTo>
                  <a:lnTo>
                    <a:pt x="1784553" y="103365"/>
                  </a:lnTo>
                  <a:lnTo>
                    <a:pt x="1786877" y="120751"/>
                  </a:lnTo>
                  <a:lnTo>
                    <a:pt x="1786877" y="74866"/>
                  </a:lnTo>
                  <a:lnTo>
                    <a:pt x="1778749" y="70269"/>
                  </a:lnTo>
                  <a:lnTo>
                    <a:pt x="1772246" y="66586"/>
                  </a:lnTo>
                  <a:lnTo>
                    <a:pt x="1748637" y="62763"/>
                  </a:lnTo>
                  <a:lnTo>
                    <a:pt x="1725739" y="67322"/>
                  </a:lnTo>
                  <a:lnTo>
                    <a:pt x="1707337" y="79819"/>
                  </a:lnTo>
                  <a:lnTo>
                    <a:pt x="1695056" y="98450"/>
                  </a:lnTo>
                  <a:lnTo>
                    <a:pt x="1690598" y="121437"/>
                  </a:lnTo>
                  <a:lnTo>
                    <a:pt x="1695069" y="144386"/>
                  </a:lnTo>
                  <a:lnTo>
                    <a:pt x="1707413" y="162280"/>
                  </a:lnTo>
                  <a:lnTo>
                    <a:pt x="1726031" y="173913"/>
                  </a:lnTo>
                  <a:lnTo>
                    <a:pt x="1749323" y="178054"/>
                  </a:lnTo>
                  <a:lnTo>
                    <a:pt x="1773110" y="173659"/>
                  </a:lnTo>
                  <a:lnTo>
                    <a:pt x="1776831" y="171234"/>
                  </a:lnTo>
                  <a:lnTo>
                    <a:pt x="1792173" y="161251"/>
                  </a:lnTo>
                  <a:lnTo>
                    <a:pt x="1804822" y="142074"/>
                  </a:lnTo>
                  <a:lnTo>
                    <a:pt x="1809407" y="117335"/>
                  </a:lnTo>
                  <a:close/>
                </a:path>
                <a:path w="2254250" h="621664">
                  <a:moveTo>
                    <a:pt x="1931631" y="318592"/>
                  </a:moveTo>
                  <a:lnTo>
                    <a:pt x="1924113" y="319278"/>
                  </a:lnTo>
                  <a:lnTo>
                    <a:pt x="1894078" y="319278"/>
                  </a:lnTo>
                  <a:lnTo>
                    <a:pt x="1886559" y="318592"/>
                  </a:lnTo>
                  <a:lnTo>
                    <a:pt x="1886559" y="323367"/>
                  </a:lnTo>
                  <a:lnTo>
                    <a:pt x="1890661" y="360210"/>
                  </a:lnTo>
                  <a:lnTo>
                    <a:pt x="1883156" y="360210"/>
                  </a:lnTo>
                  <a:lnTo>
                    <a:pt x="1863750" y="355434"/>
                  </a:lnTo>
                  <a:lnTo>
                    <a:pt x="1850377" y="342988"/>
                  </a:lnTo>
                  <a:lnTo>
                    <a:pt x="1842630" y="325678"/>
                  </a:lnTo>
                  <a:lnTo>
                    <a:pt x="1840141" y="306311"/>
                  </a:lnTo>
                  <a:lnTo>
                    <a:pt x="1842808" y="288023"/>
                  </a:lnTo>
                  <a:lnTo>
                    <a:pt x="1850809" y="273062"/>
                  </a:lnTo>
                  <a:lnTo>
                    <a:pt x="1864042" y="262953"/>
                  </a:lnTo>
                  <a:lnTo>
                    <a:pt x="1882470" y="259245"/>
                  </a:lnTo>
                  <a:lnTo>
                    <a:pt x="1895335" y="260616"/>
                  </a:lnTo>
                  <a:lnTo>
                    <a:pt x="1906028" y="265125"/>
                  </a:lnTo>
                  <a:lnTo>
                    <a:pt x="1914156" y="273342"/>
                  </a:lnTo>
                  <a:lnTo>
                    <a:pt x="1919338" y="285851"/>
                  </a:lnTo>
                  <a:lnTo>
                    <a:pt x="1924113" y="285165"/>
                  </a:lnTo>
                  <a:lnTo>
                    <a:pt x="1922932" y="278041"/>
                  </a:lnTo>
                  <a:lnTo>
                    <a:pt x="1922322" y="270586"/>
                  </a:lnTo>
                  <a:lnTo>
                    <a:pt x="1922195" y="266573"/>
                  </a:lnTo>
                  <a:lnTo>
                    <a:pt x="1922068" y="259245"/>
                  </a:lnTo>
                  <a:lnTo>
                    <a:pt x="1922068" y="258559"/>
                  </a:lnTo>
                  <a:lnTo>
                    <a:pt x="1915922" y="257873"/>
                  </a:lnTo>
                  <a:lnTo>
                    <a:pt x="1910461" y="256514"/>
                  </a:lnTo>
                  <a:lnTo>
                    <a:pt x="1898167" y="253784"/>
                  </a:lnTo>
                  <a:lnTo>
                    <a:pt x="1891347" y="252425"/>
                  </a:lnTo>
                  <a:lnTo>
                    <a:pt x="1881098" y="252425"/>
                  </a:lnTo>
                  <a:lnTo>
                    <a:pt x="1858035" y="255981"/>
                  </a:lnTo>
                  <a:lnTo>
                    <a:pt x="1837918" y="266573"/>
                  </a:lnTo>
                  <a:lnTo>
                    <a:pt x="1823681" y="284073"/>
                  </a:lnTo>
                  <a:lnTo>
                    <a:pt x="1818284" y="308368"/>
                  </a:lnTo>
                  <a:lnTo>
                    <a:pt x="1822996" y="333362"/>
                  </a:lnTo>
                  <a:lnTo>
                    <a:pt x="1836039" y="351764"/>
                  </a:lnTo>
                  <a:lnTo>
                    <a:pt x="1855736" y="363143"/>
                  </a:lnTo>
                  <a:lnTo>
                    <a:pt x="1880425" y="367030"/>
                  </a:lnTo>
                  <a:lnTo>
                    <a:pt x="1892236" y="366547"/>
                  </a:lnTo>
                  <a:lnTo>
                    <a:pt x="1903298" y="365163"/>
                  </a:lnTo>
                  <a:lnTo>
                    <a:pt x="1913839" y="363004"/>
                  </a:lnTo>
                  <a:lnTo>
                    <a:pt x="1924113" y="360210"/>
                  </a:lnTo>
                  <a:lnTo>
                    <a:pt x="1924113" y="357479"/>
                  </a:lnTo>
                  <a:lnTo>
                    <a:pt x="1920709" y="355434"/>
                  </a:lnTo>
                  <a:lnTo>
                    <a:pt x="1920709" y="326097"/>
                  </a:lnTo>
                  <a:lnTo>
                    <a:pt x="1923440" y="323367"/>
                  </a:lnTo>
                  <a:lnTo>
                    <a:pt x="1931631" y="323367"/>
                  </a:lnTo>
                  <a:lnTo>
                    <a:pt x="1931631" y="319278"/>
                  </a:lnTo>
                  <a:lnTo>
                    <a:pt x="1931631" y="318592"/>
                  </a:lnTo>
                  <a:close/>
                </a:path>
                <a:path w="2254250" h="621664">
                  <a:moveTo>
                    <a:pt x="1995131" y="476186"/>
                  </a:moveTo>
                  <a:lnTo>
                    <a:pt x="1994242" y="469544"/>
                  </a:lnTo>
                  <a:lnTo>
                    <a:pt x="1993684" y="462889"/>
                  </a:lnTo>
                  <a:lnTo>
                    <a:pt x="1993493" y="456234"/>
                  </a:lnTo>
                  <a:lnTo>
                    <a:pt x="1993760" y="449580"/>
                  </a:lnTo>
                  <a:lnTo>
                    <a:pt x="1990432" y="448906"/>
                  </a:lnTo>
                  <a:lnTo>
                    <a:pt x="1983828" y="447548"/>
                  </a:lnTo>
                  <a:lnTo>
                    <a:pt x="1975243" y="445071"/>
                  </a:lnTo>
                  <a:lnTo>
                    <a:pt x="1966010" y="442963"/>
                  </a:lnTo>
                  <a:lnTo>
                    <a:pt x="1911489" y="456666"/>
                  </a:lnTo>
                  <a:lnTo>
                    <a:pt x="1893392" y="497344"/>
                  </a:lnTo>
                  <a:lnTo>
                    <a:pt x="1898002" y="523595"/>
                  </a:lnTo>
                  <a:lnTo>
                    <a:pt x="1910803" y="542112"/>
                  </a:lnTo>
                  <a:lnTo>
                    <a:pt x="1930260" y="553085"/>
                  </a:lnTo>
                  <a:lnTo>
                    <a:pt x="1954847" y="556691"/>
                  </a:lnTo>
                  <a:lnTo>
                    <a:pt x="1965591" y="556107"/>
                  </a:lnTo>
                  <a:lnTo>
                    <a:pt x="1975243" y="554558"/>
                  </a:lnTo>
                  <a:lnTo>
                    <a:pt x="1983740" y="552373"/>
                  </a:lnTo>
                  <a:lnTo>
                    <a:pt x="1991029" y="549871"/>
                  </a:lnTo>
                  <a:lnTo>
                    <a:pt x="1991677" y="543331"/>
                  </a:lnTo>
                  <a:lnTo>
                    <a:pt x="1992566" y="536905"/>
                  </a:lnTo>
                  <a:lnTo>
                    <a:pt x="1993722" y="530491"/>
                  </a:lnTo>
                  <a:lnTo>
                    <a:pt x="1995131" y="523951"/>
                  </a:lnTo>
                  <a:lnTo>
                    <a:pt x="1991029" y="523265"/>
                  </a:lnTo>
                  <a:lnTo>
                    <a:pt x="1986292" y="534047"/>
                  </a:lnTo>
                  <a:lnTo>
                    <a:pt x="1979256" y="542455"/>
                  </a:lnTo>
                  <a:lnTo>
                    <a:pt x="1969909" y="547916"/>
                  </a:lnTo>
                  <a:lnTo>
                    <a:pt x="1958263" y="549871"/>
                  </a:lnTo>
                  <a:lnTo>
                    <a:pt x="1939150" y="545299"/>
                  </a:lnTo>
                  <a:lnTo>
                    <a:pt x="1925739" y="533247"/>
                  </a:lnTo>
                  <a:lnTo>
                    <a:pt x="1917839" y="516204"/>
                  </a:lnTo>
                  <a:lnTo>
                    <a:pt x="1915236" y="496658"/>
                  </a:lnTo>
                  <a:lnTo>
                    <a:pt x="1917776" y="477685"/>
                  </a:lnTo>
                  <a:lnTo>
                    <a:pt x="1925307" y="462546"/>
                  </a:lnTo>
                  <a:lnTo>
                    <a:pt x="1937715" y="452526"/>
                  </a:lnTo>
                  <a:lnTo>
                    <a:pt x="1954847" y="448906"/>
                  </a:lnTo>
                  <a:lnTo>
                    <a:pt x="1969516" y="451065"/>
                  </a:lnTo>
                  <a:lnTo>
                    <a:pt x="1979510" y="457009"/>
                  </a:lnTo>
                  <a:lnTo>
                    <a:pt x="1986051" y="465886"/>
                  </a:lnTo>
                  <a:lnTo>
                    <a:pt x="1990344" y="476872"/>
                  </a:lnTo>
                  <a:lnTo>
                    <a:pt x="1995131" y="476186"/>
                  </a:lnTo>
                  <a:close/>
                </a:path>
                <a:path w="2254250" h="621664">
                  <a:moveTo>
                    <a:pt x="2102332" y="339750"/>
                  </a:moveTo>
                  <a:lnTo>
                    <a:pt x="2098230" y="339064"/>
                  </a:lnTo>
                  <a:lnTo>
                    <a:pt x="2093887" y="349529"/>
                  </a:lnTo>
                  <a:lnTo>
                    <a:pt x="2087562" y="355269"/>
                  </a:lnTo>
                  <a:lnTo>
                    <a:pt x="2078545" y="357670"/>
                  </a:lnTo>
                  <a:lnTo>
                    <a:pt x="2066137" y="358165"/>
                  </a:lnTo>
                  <a:lnTo>
                    <a:pt x="2047024" y="358165"/>
                  </a:lnTo>
                  <a:lnTo>
                    <a:pt x="2047024" y="311086"/>
                  </a:lnTo>
                  <a:lnTo>
                    <a:pt x="2076386" y="311086"/>
                  </a:lnTo>
                  <a:lnTo>
                    <a:pt x="2077059" y="317233"/>
                  </a:lnTo>
                  <a:lnTo>
                    <a:pt x="2077745" y="326783"/>
                  </a:lnTo>
                  <a:lnTo>
                    <a:pt x="2082533" y="325424"/>
                  </a:lnTo>
                  <a:lnTo>
                    <a:pt x="2082533" y="311086"/>
                  </a:lnTo>
                  <a:lnTo>
                    <a:pt x="2082533" y="302907"/>
                  </a:lnTo>
                  <a:lnTo>
                    <a:pt x="2082533" y="289255"/>
                  </a:lnTo>
                  <a:lnTo>
                    <a:pt x="2077745" y="289255"/>
                  </a:lnTo>
                  <a:lnTo>
                    <a:pt x="2077059" y="297446"/>
                  </a:lnTo>
                  <a:lnTo>
                    <a:pt x="2075014" y="302907"/>
                  </a:lnTo>
                  <a:lnTo>
                    <a:pt x="2047024" y="302907"/>
                  </a:lnTo>
                  <a:lnTo>
                    <a:pt x="2047024" y="261975"/>
                  </a:lnTo>
                  <a:lnTo>
                    <a:pt x="2068868" y="261975"/>
                  </a:lnTo>
                  <a:lnTo>
                    <a:pt x="2078672" y="263410"/>
                  </a:lnTo>
                  <a:lnTo>
                    <a:pt x="2084324" y="267347"/>
                  </a:lnTo>
                  <a:lnTo>
                    <a:pt x="2087016" y="273189"/>
                  </a:lnTo>
                  <a:lnTo>
                    <a:pt x="2087994" y="280390"/>
                  </a:lnTo>
                  <a:lnTo>
                    <a:pt x="2092769" y="279031"/>
                  </a:lnTo>
                  <a:lnTo>
                    <a:pt x="2092185" y="273189"/>
                  </a:lnTo>
                  <a:lnTo>
                    <a:pt x="2092083" y="261975"/>
                  </a:lnTo>
                  <a:lnTo>
                    <a:pt x="2092083" y="255143"/>
                  </a:lnTo>
                  <a:lnTo>
                    <a:pt x="2092083" y="254469"/>
                  </a:lnTo>
                  <a:lnTo>
                    <a:pt x="2083396" y="254571"/>
                  </a:lnTo>
                  <a:lnTo>
                    <a:pt x="2062416" y="255041"/>
                  </a:lnTo>
                  <a:lnTo>
                    <a:pt x="2051799" y="255143"/>
                  </a:lnTo>
                  <a:lnTo>
                    <a:pt x="2041588" y="255041"/>
                  </a:lnTo>
                  <a:lnTo>
                    <a:pt x="2021166" y="254571"/>
                  </a:lnTo>
                  <a:lnTo>
                    <a:pt x="2012886" y="254469"/>
                  </a:lnTo>
                  <a:lnTo>
                    <a:pt x="2012886" y="259245"/>
                  </a:lnTo>
                  <a:lnTo>
                    <a:pt x="2020392" y="259245"/>
                  </a:lnTo>
                  <a:lnTo>
                    <a:pt x="2026539" y="260604"/>
                  </a:lnTo>
                  <a:lnTo>
                    <a:pt x="2026539" y="359524"/>
                  </a:lnTo>
                  <a:lnTo>
                    <a:pt x="2020392" y="360210"/>
                  </a:lnTo>
                  <a:lnTo>
                    <a:pt x="2012886" y="360210"/>
                  </a:lnTo>
                  <a:lnTo>
                    <a:pt x="2012886" y="364985"/>
                  </a:lnTo>
                  <a:lnTo>
                    <a:pt x="2043226" y="364413"/>
                  </a:lnTo>
                  <a:lnTo>
                    <a:pt x="2054529" y="364312"/>
                  </a:lnTo>
                  <a:lnTo>
                    <a:pt x="2065858" y="364413"/>
                  </a:lnTo>
                  <a:lnTo>
                    <a:pt x="2096871" y="364985"/>
                  </a:lnTo>
                  <a:lnTo>
                    <a:pt x="2097024" y="364312"/>
                  </a:lnTo>
                  <a:lnTo>
                    <a:pt x="2098408" y="358165"/>
                  </a:lnTo>
                  <a:lnTo>
                    <a:pt x="2100897" y="345986"/>
                  </a:lnTo>
                  <a:lnTo>
                    <a:pt x="2102332" y="339750"/>
                  </a:lnTo>
                  <a:close/>
                </a:path>
                <a:path w="2254250" h="621664">
                  <a:moveTo>
                    <a:pt x="2187676" y="440029"/>
                  </a:moveTo>
                  <a:lnTo>
                    <a:pt x="2183574" y="439356"/>
                  </a:lnTo>
                  <a:lnTo>
                    <a:pt x="2183574" y="444131"/>
                  </a:lnTo>
                  <a:lnTo>
                    <a:pt x="2085936" y="444131"/>
                  </a:lnTo>
                  <a:lnTo>
                    <a:pt x="2084578" y="439356"/>
                  </a:lnTo>
                  <a:lnTo>
                    <a:pt x="2080475" y="439356"/>
                  </a:lnTo>
                  <a:lnTo>
                    <a:pt x="2080475" y="448906"/>
                  </a:lnTo>
                  <a:lnTo>
                    <a:pt x="2079790" y="452996"/>
                  </a:lnTo>
                  <a:lnTo>
                    <a:pt x="2079117" y="457771"/>
                  </a:lnTo>
                  <a:lnTo>
                    <a:pt x="2078431" y="461860"/>
                  </a:lnTo>
                  <a:lnTo>
                    <a:pt x="2077745" y="466636"/>
                  </a:lnTo>
                  <a:lnTo>
                    <a:pt x="2082520" y="466636"/>
                  </a:lnTo>
                  <a:lnTo>
                    <a:pt x="2084578" y="455041"/>
                  </a:lnTo>
                  <a:lnTo>
                    <a:pt x="2085263" y="452310"/>
                  </a:lnTo>
                  <a:lnTo>
                    <a:pt x="2122817" y="452310"/>
                  </a:lnTo>
                  <a:lnTo>
                    <a:pt x="2122817" y="548513"/>
                  </a:lnTo>
                  <a:lnTo>
                    <a:pt x="2118715" y="549871"/>
                  </a:lnTo>
                  <a:lnTo>
                    <a:pt x="2107107" y="549871"/>
                  </a:lnTo>
                  <a:lnTo>
                    <a:pt x="2107107" y="554647"/>
                  </a:lnTo>
                  <a:lnTo>
                    <a:pt x="2112518" y="554545"/>
                  </a:lnTo>
                  <a:lnTo>
                    <a:pt x="2126411" y="554075"/>
                  </a:lnTo>
                  <a:lnTo>
                    <a:pt x="2133739" y="553961"/>
                  </a:lnTo>
                  <a:lnTo>
                    <a:pt x="2140381" y="554075"/>
                  </a:lnTo>
                  <a:lnTo>
                    <a:pt x="2154186" y="554545"/>
                  </a:lnTo>
                  <a:lnTo>
                    <a:pt x="2159685" y="554647"/>
                  </a:lnTo>
                  <a:lnTo>
                    <a:pt x="2159685" y="553961"/>
                  </a:lnTo>
                  <a:lnTo>
                    <a:pt x="2159685" y="549871"/>
                  </a:lnTo>
                  <a:lnTo>
                    <a:pt x="2148763" y="549871"/>
                  </a:lnTo>
                  <a:lnTo>
                    <a:pt x="2143290" y="547827"/>
                  </a:lnTo>
                  <a:lnTo>
                    <a:pt x="2143290" y="452310"/>
                  </a:lnTo>
                  <a:lnTo>
                    <a:pt x="2179485" y="452310"/>
                  </a:lnTo>
                  <a:lnTo>
                    <a:pt x="2180844" y="461187"/>
                  </a:lnTo>
                  <a:lnTo>
                    <a:pt x="2180844" y="467321"/>
                  </a:lnTo>
                  <a:lnTo>
                    <a:pt x="2185632" y="465277"/>
                  </a:lnTo>
                  <a:lnTo>
                    <a:pt x="2185720" y="452310"/>
                  </a:lnTo>
                  <a:lnTo>
                    <a:pt x="2186317" y="448221"/>
                  </a:lnTo>
                  <a:lnTo>
                    <a:pt x="2186990" y="444131"/>
                  </a:lnTo>
                  <a:lnTo>
                    <a:pt x="2187676" y="440029"/>
                  </a:lnTo>
                  <a:close/>
                </a:path>
                <a:path w="2254250" h="621664">
                  <a:moveTo>
                    <a:pt x="2253907" y="334289"/>
                  </a:moveTo>
                  <a:lnTo>
                    <a:pt x="2246439" y="313067"/>
                  </a:lnTo>
                  <a:lnTo>
                    <a:pt x="2230005" y="301625"/>
                  </a:lnTo>
                  <a:lnTo>
                    <a:pt x="2213584" y="292366"/>
                  </a:lnTo>
                  <a:lnTo>
                    <a:pt x="2206117" y="277660"/>
                  </a:lnTo>
                  <a:lnTo>
                    <a:pt x="2207387" y="269392"/>
                  </a:lnTo>
                  <a:lnTo>
                    <a:pt x="2211146" y="263169"/>
                  </a:lnTo>
                  <a:lnTo>
                    <a:pt x="2217343" y="259245"/>
                  </a:lnTo>
                  <a:lnTo>
                    <a:pt x="2225916" y="257873"/>
                  </a:lnTo>
                  <a:lnTo>
                    <a:pt x="2233206" y="259638"/>
                  </a:lnTo>
                  <a:lnTo>
                    <a:pt x="2238718" y="264274"/>
                  </a:lnTo>
                  <a:lnTo>
                    <a:pt x="2242426" y="270827"/>
                  </a:lnTo>
                  <a:lnTo>
                    <a:pt x="2244344" y="278345"/>
                  </a:lnTo>
                  <a:lnTo>
                    <a:pt x="2249132" y="277660"/>
                  </a:lnTo>
                  <a:lnTo>
                    <a:pt x="2247760" y="269481"/>
                  </a:lnTo>
                  <a:lnTo>
                    <a:pt x="2247188" y="263169"/>
                  </a:lnTo>
                  <a:lnTo>
                    <a:pt x="2247074" y="257873"/>
                  </a:lnTo>
                  <a:lnTo>
                    <a:pt x="2247074" y="254469"/>
                  </a:lnTo>
                  <a:lnTo>
                    <a:pt x="2242299" y="254469"/>
                  </a:lnTo>
                  <a:lnTo>
                    <a:pt x="2228646" y="252425"/>
                  </a:lnTo>
                  <a:lnTo>
                    <a:pt x="2224544" y="252425"/>
                  </a:lnTo>
                  <a:lnTo>
                    <a:pt x="2210460" y="254660"/>
                  </a:lnTo>
                  <a:lnTo>
                    <a:pt x="2199449" y="261112"/>
                  </a:lnTo>
                  <a:lnTo>
                    <a:pt x="2192286" y="271411"/>
                  </a:lnTo>
                  <a:lnTo>
                    <a:pt x="2189721" y="285165"/>
                  </a:lnTo>
                  <a:lnTo>
                    <a:pt x="2196985" y="306311"/>
                  </a:lnTo>
                  <a:lnTo>
                    <a:pt x="2212937" y="317652"/>
                  </a:lnTo>
                  <a:lnTo>
                    <a:pt x="2228900" y="327088"/>
                  </a:lnTo>
                  <a:lnTo>
                    <a:pt x="2236152" y="342468"/>
                  </a:lnTo>
                  <a:lnTo>
                    <a:pt x="2234603" y="349846"/>
                  </a:lnTo>
                  <a:lnTo>
                    <a:pt x="2230348" y="355434"/>
                  </a:lnTo>
                  <a:lnTo>
                    <a:pt x="2224062" y="358978"/>
                  </a:lnTo>
                  <a:lnTo>
                    <a:pt x="2216353" y="360210"/>
                  </a:lnTo>
                  <a:lnTo>
                    <a:pt x="2206460" y="358190"/>
                  </a:lnTo>
                  <a:lnTo>
                    <a:pt x="2199195" y="352704"/>
                  </a:lnTo>
                  <a:lnTo>
                    <a:pt x="2194369" y="344665"/>
                  </a:lnTo>
                  <a:lnTo>
                    <a:pt x="2191778" y="334975"/>
                  </a:lnTo>
                  <a:lnTo>
                    <a:pt x="2187676" y="336334"/>
                  </a:lnTo>
                  <a:lnTo>
                    <a:pt x="2188362" y="344525"/>
                  </a:lnTo>
                  <a:lnTo>
                    <a:pt x="2189721" y="352031"/>
                  </a:lnTo>
                  <a:lnTo>
                    <a:pt x="2190407" y="360210"/>
                  </a:lnTo>
                  <a:lnTo>
                    <a:pt x="2196274" y="363004"/>
                  </a:lnTo>
                  <a:lnTo>
                    <a:pt x="2202523" y="365163"/>
                  </a:lnTo>
                  <a:lnTo>
                    <a:pt x="2209038" y="366547"/>
                  </a:lnTo>
                  <a:lnTo>
                    <a:pt x="2215667" y="367030"/>
                  </a:lnTo>
                  <a:lnTo>
                    <a:pt x="2230005" y="364985"/>
                  </a:lnTo>
                  <a:lnTo>
                    <a:pt x="2239505" y="360210"/>
                  </a:lnTo>
                  <a:lnTo>
                    <a:pt x="2242210" y="358851"/>
                  </a:lnTo>
                  <a:lnTo>
                    <a:pt x="2250719" y="348615"/>
                  </a:lnTo>
                  <a:lnTo>
                    <a:pt x="2253907" y="33428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3523" y="5561075"/>
              <a:ext cx="1363979" cy="761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48400" y="5561075"/>
              <a:ext cx="1362455" cy="78943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8" cy="6858000"/>
            </a:xfrm>
            <a:prstGeom prst="rect">
              <a:avLst/>
            </a:prstGeom>
          </p:spPr>
        </p:pic>
        <p:pic>
          <p:nvPicPr>
            <p:cNvPr id="4" name="object 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8472" y="2334767"/>
              <a:ext cx="3906011" cy="2188451"/>
            </a:xfrm>
            <a:prstGeom prst="rect">
              <a:avLst/>
            </a:prstGeom>
          </p:spPr>
        </p:pic>
        <p:pic>
          <p:nvPicPr>
            <p:cNvPr id="5" name="object 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87467" y="1845564"/>
              <a:ext cx="2417063" cy="3166871"/>
            </a:xfrm>
            <a:prstGeom prst="rect">
              <a:avLst/>
            </a:prstGeom>
          </p:spPr>
        </p:pic>
        <p:pic>
          <p:nvPicPr>
            <p:cNvPr id="6" name="object 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08976" y="2225040"/>
              <a:ext cx="3657586" cy="201928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7930" y="0"/>
            <a:ext cx="12209929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5155" y="272804"/>
            <a:ext cx="711327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The</a:t>
            </a:r>
            <a:r>
              <a:rPr sz="3200" spc="-65" dirty="0"/>
              <a:t> </a:t>
            </a:r>
            <a:r>
              <a:rPr sz="3200" dirty="0"/>
              <a:t>Student</a:t>
            </a:r>
            <a:r>
              <a:rPr sz="3200" spc="-75" dirty="0"/>
              <a:t> </a:t>
            </a:r>
            <a:r>
              <a:rPr sz="3200" dirty="0"/>
              <a:t>Scholarship</a:t>
            </a:r>
            <a:r>
              <a:rPr sz="3200" spc="-175" dirty="0"/>
              <a:t> </a:t>
            </a:r>
            <a:r>
              <a:rPr sz="3200" spc="-10" dirty="0"/>
              <a:t>Application</a:t>
            </a:r>
            <a:endParaRPr sz="3200" dirty="0"/>
          </a:p>
        </p:txBody>
      </p:sp>
      <p:sp>
        <p:nvSpPr>
          <p:cNvPr id="16" name="object 16"/>
          <p:cNvSpPr txBox="1"/>
          <p:nvPr/>
        </p:nvSpPr>
        <p:spPr>
          <a:xfrm>
            <a:off x="5638800" y="1828800"/>
            <a:ext cx="6781801" cy="33675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Web-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based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application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available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students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FFFF"/>
              </a:buClr>
              <a:buFont typeface="Arial"/>
              <a:buChar char="•"/>
            </a:pPr>
            <a:endParaRPr sz="1850" dirty="0">
              <a:latin typeface="Arial"/>
              <a:cs typeface="Arial"/>
            </a:endParaRPr>
          </a:p>
          <a:p>
            <a:pPr marL="354965" marR="5080" indent="-342265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One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application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full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award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year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considered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all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Foundation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scholarships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FFFF"/>
              </a:buClr>
              <a:buFont typeface="Arial"/>
              <a:buChar char="•"/>
            </a:pP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Important</a:t>
            </a:r>
            <a:r>
              <a:rPr sz="1800" u="sng" spc="-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Dates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 dirty="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Application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Opens: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January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 15, 2024</a:t>
            </a: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endParaRPr sz="1850" dirty="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Application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Closes: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May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202</a:t>
            </a:r>
            <a:r>
              <a:rPr lang="en-US" spc="-2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lang="en-US" sz="1800" spc="-2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endParaRPr sz="1800" dirty="0">
              <a:latin typeface="Arial"/>
              <a:cs typeface="Arial"/>
            </a:endParaRPr>
          </a:p>
          <a:p>
            <a:pPr marL="354965" marR="409575" indent="-342265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Application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Review/Scoring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Period: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May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pc="-30" dirty="0">
                <a:solidFill>
                  <a:srgbClr val="FFFFFF"/>
                </a:solidFill>
                <a:latin typeface="Arial"/>
                <a:cs typeface="Arial"/>
              </a:rPr>
              <a:t>17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May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pc="-25" dirty="0">
                <a:solidFill>
                  <a:srgbClr val="FFFFFF"/>
                </a:solidFill>
                <a:latin typeface="Arial"/>
                <a:cs typeface="Arial"/>
              </a:rPr>
              <a:t>29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202</a:t>
            </a:r>
            <a:r>
              <a:rPr lang="en-US" spc="-2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5155" y="1426464"/>
            <a:ext cx="5305045" cy="4594859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8521923-6455-F535-D7E5-399BEC1FA0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78704" y="-174191"/>
            <a:ext cx="5907741" cy="967187"/>
          </a:xfrm>
          <a:prstGeom prst="rect">
            <a:avLst/>
          </a:prstGeom>
        </p:spPr>
        <p:txBody>
          <a:bodyPr vert="horz" wrap="square" lIns="0" tIns="466807" rIns="0" bIns="0" rtlCol="0" anchor="t">
            <a:spAutoFit/>
          </a:bodyPr>
          <a:lstStyle/>
          <a:p>
            <a:pPr marL="342900" algn="l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2E5496"/>
                </a:solidFill>
              </a:rPr>
              <a:t>Reviewing/Scoring</a:t>
            </a:r>
            <a:r>
              <a:rPr sz="3200" spc="-135" dirty="0">
                <a:solidFill>
                  <a:srgbClr val="2E5496"/>
                </a:solidFill>
              </a:rPr>
              <a:t> </a:t>
            </a:r>
            <a:r>
              <a:rPr sz="3200" spc="-10" dirty="0">
                <a:solidFill>
                  <a:srgbClr val="2E5496"/>
                </a:solidFill>
              </a:rPr>
              <a:t>Process</a:t>
            </a:r>
            <a:endParaRPr sz="3200" dirty="0"/>
          </a:p>
        </p:txBody>
      </p:sp>
      <p:sp>
        <p:nvSpPr>
          <p:cNvPr id="4" name="object 4"/>
          <p:cNvSpPr txBox="1"/>
          <p:nvPr/>
        </p:nvSpPr>
        <p:spPr>
          <a:xfrm>
            <a:off x="762000" y="1353803"/>
            <a:ext cx="5974081" cy="38523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>
              <a:spcBef>
                <a:spcPts val="40"/>
              </a:spcBef>
            </a:pPr>
            <a:r>
              <a:rPr lang="en-US" sz="2000" b="1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lang="en-US" sz="2000" b="1" spc="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solidFill>
                  <a:srgbClr val="001F5F"/>
                </a:solidFill>
                <a:latin typeface="Arial"/>
                <a:cs typeface="Arial"/>
              </a:rPr>
              <a:t>reviewer</a:t>
            </a:r>
            <a:r>
              <a:rPr lang="en-US" sz="2000" b="1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solidFill>
                  <a:srgbClr val="001F5F"/>
                </a:solidFill>
                <a:latin typeface="Arial"/>
                <a:cs typeface="Arial"/>
              </a:rPr>
              <a:t>process</a:t>
            </a:r>
            <a:r>
              <a:rPr lang="en-US" sz="2000" b="1" spc="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solidFill>
                  <a:srgbClr val="1F3863"/>
                </a:solidFill>
                <a:latin typeface="Arial"/>
                <a:cs typeface="Arial"/>
              </a:rPr>
              <a:t>begins</a:t>
            </a:r>
            <a:r>
              <a:rPr lang="en-US" sz="2000" b="1" spc="-3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solidFill>
                  <a:srgbClr val="1F3863"/>
                </a:solidFill>
                <a:latin typeface="Arial"/>
                <a:cs typeface="Arial"/>
              </a:rPr>
              <a:t>on</a:t>
            </a:r>
            <a:r>
              <a:rPr lang="en-US" sz="2000" b="1" spc="-3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solidFill>
                  <a:srgbClr val="1F3863"/>
                </a:solidFill>
                <a:latin typeface="Arial"/>
                <a:cs typeface="Arial"/>
              </a:rPr>
              <a:t>May</a:t>
            </a:r>
            <a:r>
              <a:rPr lang="en-US" sz="2000" b="1" spc="-45" dirty="0">
                <a:solidFill>
                  <a:srgbClr val="1F3863"/>
                </a:solidFill>
                <a:latin typeface="Arial"/>
                <a:cs typeface="Arial"/>
              </a:rPr>
              <a:t> 17</a:t>
            </a:r>
            <a:r>
              <a:rPr lang="en-US" sz="2000" b="1" spc="-4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solidFill>
                  <a:srgbClr val="1F3863"/>
                </a:solidFill>
                <a:latin typeface="Arial"/>
                <a:cs typeface="Arial"/>
              </a:rPr>
              <a:t>– May</a:t>
            </a:r>
            <a:r>
              <a:rPr lang="en-US" sz="2000" b="1" spc="-40" dirty="0">
                <a:solidFill>
                  <a:srgbClr val="1F3863"/>
                </a:solidFill>
                <a:latin typeface="Arial"/>
                <a:cs typeface="Arial"/>
              </a:rPr>
              <a:t> 29</a:t>
            </a:r>
            <a:r>
              <a:rPr lang="en-US" sz="2000" b="1" dirty="0">
                <a:solidFill>
                  <a:srgbClr val="1F3863"/>
                </a:solidFill>
                <a:latin typeface="Arial"/>
                <a:cs typeface="Arial"/>
              </a:rPr>
              <a:t>, </a:t>
            </a:r>
            <a:r>
              <a:rPr lang="en-US" sz="2000" b="1" spc="-10" dirty="0">
                <a:solidFill>
                  <a:srgbClr val="1F3863"/>
                </a:solidFill>
                <a:latin typeface="Arial"/>
                <a:cs typeface="Arial"/>
              </a:rPr>
              <a:t>2024. </a:t>
            </a:r>
            <a:r>
              <a:rPr lang="en-US" sz="2000" b="1" dirty="0">
                <a:solidFill>
                  <a:srgbClr val="1F3863"/>
                </a:solidFill>
                <a:latin typeface="Arial"/>
                <a:cs typeface="Arial"/>
              </a:rPr>
              <a:t>All</a:t>
            </a:r>
            <a:r>
              <a:rPr lang="en-US" sz="2000" b="1" spc="19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solidFill>
                  <a:srgbClr val="1F3863"/>
                </a:solidFill>
                <a:latin typeface="Arial"/>
                <a:cs typeface="Arial"/>
              </a:rPr>
              <a:t>reviews</a:t>
            </a:r>
            <a:r>
              <a:rPr lang="en-US" sz="2000" b="1" spc="7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solidFill>
                  <a:srgbClr val="1F3863"/>
                </a:solidFill>
                <a:latin typeface="Arial"/>
                <a:cs typeface="Arial"/>
              </a:rPr>
              <a:t>are</a:t>
            </a:r>
            <a:r>
              <a:rPr lang="en-US" sz="2000" b="1" spc="1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solidFill>
                  <a:srgbClr val="1F3863"/>
                </a:solidFill>
                <a:latin typeface="Arial"/>
                <a:cs typeface="Arial"/>
              </a:rPr>
              <a:t>due</a:t>
            </a:r>
            <a:r>
              <a:rPr lang="en-US" sz="2000" b="1" spc="-2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solidFill>
                  <a:srgbClr val="1F3863"/>
                </a:solidFill>
                <a:latin typeface="Arial"/>
                <a:cs typeface="Arial"/>
              </a:rPr>
              <a:t>on</a:t>
            </a:r>
            <a:r>
              <a:rPr lang="en-US" sz="2000" b="1" spc="-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solidFill>
                  <a:srgbClr val="1F3863"/>
                </a:solidFill>
                <a:latin typeface="Arial"/>
                <a:cs typeface="Arial"/>
              </a:rPr>
              <a:t>May</a:t>
            </a:r>
            <a:r>
              <a:rPr lang="en-US" sz="2000" b="1" spc="-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2000" b="1" spc="-10" dirty="0">
                <a:solidFill>
                  <a:srgbClr val="1F3863"/>
                </a:solidFill>
                <a:latin typeface="Arial"/>
                <a:cs typeface="Arial"/>
              </a:rPr>
              <a:t>29</a:t>
            </a:r>
            <a:r>
              <a:rPr lang="en-US" sz="2000" b="1" spc="-15" baseline="25462" dirty="0">
                <a:solidFill>
                  <a:srgbClr val="1F3863"/>
                </a:solidFill>
                <a:latin typeface="Arial"/>
                <a:cs typeface="Arial"/>
              </a:rPr>
              <a:t>th</a:t>
            </a:r>
            <a:r>
              <a:rPr lang="en-US" sz="2000" b="1" spc="-10" dirty="0">
                <a:solidFill>
                  <a:srgbClr val="1F3863"/>
                </a:solidFill>
                <a:latin typeface="Arial"/>
                <a:cs typeface="Arial"/>
              </a:rPr>
              <a:t>.</a:t>
            </a:r>
            <a:endParaRPr lang="en-US"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500" dirty="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</a:pP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It</a:t>
            </a:r>
            <a:r>
              <a:rPr sz="18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is</a:t>
            </a:r>
            <a:r>
              <a:rPr sz="18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estimated</a:t>
            </a:r>
            <a:r>
              <a:rPr sz="1800" b="1" spc="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that</a:t>
            </a:r>
            <a:r>
              <a:rPr sz="1800" b="1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up</a:t>
            </a:r>
            <a:r>
              <a:rPr sz="18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to 4</a:t>
            </a:r>
            <a:r>
              <a:rPr sz="18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hours</a:t>
            </a:r>
            <a:r>
              <a:rPr sz="1800" b="1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will</a:t>
            </a:r>
            <a:r>
              <a:rPr sz="1800" b="1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be</a:t>
            </a:r>
            <a:r>
              <a:rPr sz="18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needed</a:t>
            </a:r>
            <a:r>
              <a:rPr sz="1800" b="1" spc="-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to</a:t>
            </a:r>
            <a:r>
              <a:rPr sz="18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complete</a:t>
            </a:r>
            <a:r>
              <a:rPr sz="18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all</a:t>
            </a:r>
            <a:r>
              <a:rPr lang="en-US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assigned </a:t>
            </a:r>
            <a:r>
              <a:rPr sz="1800" b="1" spc="-10" dirty="0">
                <a:solidFill>
                  <a:srgbClr val="001F5F"/>
                </a:solidFill>
                <a:latin typeface="Arial"/>
                <a:cs typeface="Arial"/>
              </a:rPr>
              <a:t>reviews.</a:t>
            </a:r>
            <a:endParaRPr sz="1800" dirty="0">
              <a:latin typeface="Arial"/>
              <a:cs typeface="Arial"/>
            </a:endParaRPr>
          </a:p>
          <a:p>
            <a:pPr marL="50800" marR="173990">
              <a:lnSpc>
                <a:spcPct val="100000"/>
              </a:lnSpc>
            </a:pP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It</a:t>
            </a:r>
            <a:r>
              <a:rPr sz="1800" spc="-1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is</a:t>
            </a:r>
            <a:r>
              <a:rPr sz="1800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001F5F"/>
                </a:solidFill>
                <a:latin typeface="Arial"/>
                <a:cs typeface="Arial"/>
              </a:rPr>
              <a:t>recommended</a:t>
            </a:r>
            <a:r>
              <a:rPr sz="1800" spc="2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that</a:t>
            </a:r>
            <a:r>
              <a:rPr sz="1800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you</a:t>
            </a:r>
            <a:r>
              <a:rPr sz="1800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complete</a:t>
            </a:r>
            <a:r>
              <a:rPr sz="1800" spc="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Arial"/>
                <a:cs typeface="Arial"/>
              </a:rPr>
              <a:t>approximately</a:t>
            </a:r>
            <a:r>
              <a:rPr sz="1800" spc="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5</a:t>
            </a:r>
            <a:r>
              <a:rPr sz="1800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reviews</a:t>
            </a:r>
            <a:r>
              <a:rPr sz="1800" spc="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001F5F"/>
                </a:solidFill>
                <a:latin typeface="Arial"/>
                <a:cs typeface="Arial"/>
              </a:rPr>
              <a:t>shortly</a:t>
            </a:r>
            <a:r>
              <a:rPr sz="1800" spc="-9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after</a:t>
            </a:r>
            <a:r>
              <a:rPr sz="1800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receiving</a:t>
            </a:r>
            <a:r>
              <a:rPr sz="1800" spc="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sz="1800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spc="55" dirty="0">
                <a:solidFill>
                  <a:srgbClr val="001F5F"/>
                </a:solidFill>
                <a:latin typeface="Arial"/>
                <a:cs typeface="Arial"/>
              </a:rPr>
              <a:t>sign-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in</a:t>
            </a:r>
            <a:r>
              <a:rPr sz="1800" spc="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link,</a:t>
            </a:r>
            <a:r>
              <a:rPr sz="1800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001F5F"/>
                </a:solidFill>
                <a:latin typeface="Arial"/>
                <a:cs typeface="Arial"/>
              </a:rPr>
              <a:t>so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that</a:t>
            </a:r>
            <a:r>
              <a:rPr sz="1800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you can</a:t>
            </a:r>
            <a:r>
              <a:rPr sz="180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correctly</a:t>
            </a:r>
            <a:r>
              <a:rPr sz="1800" spc="-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Arial"/>
                <a:cs typeface="Arial"/>
              </a:rPr>
              <a:t>estimate</a:t>
            </a:r>
            <a:r>
              <a:rPr sz="1800" spc="9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sz="1800" spc="-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Arial"/>
                <a:cs typeface="Arial"/>
              </a:rPr>
              <a:t>amount</a:t>
            </a:r>
            <a:r>
              <a:rPr sz="1800" spc="1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of</a:t>
            </a:r>
            <a:r>
              <a:rPr sz="180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001F5F"/>
                </a:solidFill>
                <a:latin typeface="Arial"/>
                <a:cs typeface="Arial"/>
              </a:rPr>
              <a:t>time</a:t>
            </a:r>
            <a:r>
              <a:rPr sz="1800" spc="-10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needed</a:t>
            </a:r>
            <a:r>
              <a:rPr sz="1800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to</a:t>
            </a:r>
            <a:r>
              <a:rPr sz="1800" spc="-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complete</a:t>
            </a:r>
            <a:r>
              <a:rPr sz="1800" spc="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all</a:t>
            </a:r>
            <a:r>
              <a:rPr sz="1800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Arial"/>
                <a:cs typeface="Arial"/>
              </a:rPr>
              <a:t>reviews.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250" dirty="0">
              <a:latin typeface="Arial"/>
              <a:cs typeface="Arial"/>
            </a:endParaRPr>
          </a:p>
          <a:p>
            <a:pPr marL="50165" marR="17780">
              <a:lnSpc>
                <a:spcPct val="100000"/>
              </a:lnSpc>
            </a:pP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If</a:t>
            </a:r>
            <a:r>
              <a:rPr sz="1800" spc="-1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for any</a:t>
            </a:r>
            <a:r>
              <a:rPr sz="1800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reason</a:t>
            </a:r>
            <a:r>
              <a:rPr sz="1800" spc="-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you</a:t>
            </a:r>
            <a:r>
              <a:rPr sz="1800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are</a:t>
            </a:r>
            <a:r>
              <a:rPr sz="1800" spc="-114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001F5F"/>
                </a:solidFill>
                <a:latin typeface="Arial"/>
                <a:cs typeface="Arial"/>
              </a:rPr>
              <a:t>unable</a:t>
            </a:r>
            <a:r>
              <a:rPr sz="1800" spc="-10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to</a:t>
            </a:r>
            <a:r>
              <a:rPr sz="1800" spc="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complete</a:t>
            </a:r>
            <a:r>
              <a:rPr sz="1800" spc="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sz="1800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reviews</a:t>
            </a:r>
            <a:r>
              <a:rPr sz="1800" spc="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001F5F"/>
                </a:solidFill>
                <a:latin typeface="Arial"/>
                <a:cs typeface="Arial"/>
              </a:rPr>
              <a:t>assigned</a:t>
            </a:r>
            <a:r>
              <a:rPr sz="1800" spc="20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to</a:t>
            </a:r>
            <a:r>
              <a:rPr sz="180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you,</a:t>
            </a:r>
            <a:r>
              <a:rPr sz="1800" spc="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Arial"/>
                <a:cs typeface="Arial"/>
              </a:rPr>
              <a:t>please</a:t>
            </a:r>
            <a:r>
              <a:rPr sz="180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contact</a:t>
            </a:r>
            <a:r>
              <a:rPr sz="1800" spc="-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sz="1800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Arial"/>
                <a:cs typeface="Arial"/>
              </a:rPr>
              <a:t>Scholarship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team</a:t>
            </a:r>
            <a:r>
              <a:rPr sz="1800" spc="-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as</a:t>
            </a:r>
            <a:r>
              <a:rPr sz="1800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endParaRPr lang="en-US" sz="1800" spc="-15" dirty="0">
              <a:solidFill>
                <a:srgbClr val="001F5F"/>
              </a:solidFill>
              <a:latin typeface="Arial"/>
              <a:cs typeface="Arial"/>
            </a:endParaRPr>
          </a:p>
          <a:p>
            <a:pPr marL="50165" marR="17780">
              <a:lnSpc>
                <a:spcPct val="100000"/>
              </a:lnSpc>
            </a:pP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soon</a:t>
            </a:r>
            <a:r>
              <a:rPr sz="1800" spc="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as</a:t>
            </a:r>
            <a:r>
              <a:rPr sz="1800" spc="-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001F5F"/>
                </a:solidFill>
                <a:latin typeface="Arial"/>
                <a:cs typeface="Arial"/>
              </a:rPr>
              <a:t>possible</a:t>
            </a:r>
            <a:r>
              <a:rPr sz="180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at</a:t>
            </a:r>
            <a:r>
              <a:rPr sz="1800" spc="-9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001F5F"/>
                </a:solidFill>
                <a:latin typeface="Arial"/>
                <a:cs typeface="Arial"/>
                <a:hlinkClick r:id="rId5"/>
              </a:rPr>
              <a:t>dst-</a:t>
            </a:r>
            <a:r>
              <a:rPr sz="1800" b="1" spc="-10" dirty="0">
                <a:solidFill>
                  <a:srgbClr val="001F5F"/>
                </a:solidFill>
                <a:latin typeface="Arial"/>
                <a:cs typeface="Arial"/>
                <a:hlinkClick r:id="rId5"/>
              </a:rPr>
              <a:t>scholarship@alamo.edu.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>
            <a:grpSpLocks noGrp="1" noUngrp="1" noRot="1" noMove="1" noResize="1"/>
          </p:cNvGrpSpPr>
          <p:nvPr/>
        </p:nvGrpSpPr>
        <p:grpSpPr>
          <a:xfrm>
            <a:off x="0" y="6144767"/>
            <a:ext cx="12192000" cy="713740"/>
            <a:chOff x="0" y="6144767"/>
            <a:chExt cx="12192000" cy="713740"/>
          </a:xfrm>
        </p:grpSpPr>
        <p:pic>
          <p:nvPicPr>
            <p:cNvPr id="6" name="object 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6144767"/>
              <a:ext cx="12191998" cy="713231"/>
            </a:xfrm>
            <a:prstGeom prst="rect">
              <a:avLst/>
            </a:prstGeom>
          </p:spPr>
        </p:pic>
        <p:sp>
          <p:nvSpPr>
            <p:cNvPr id="7" name="object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8200" y="6225552"/>
              <a:ext cx="1981200" cy="546100"/>
            </a:xfrm>
            <a:custGeom>
              <a:avLst/>
              <a:gdLst/>
              <a:ahLst/>
              <a:cxnLst/>
              <a:rect l="l" t="t" r="r" b="b"/>
              <a:pathLst>
                <a:path w="1981200" h="546100">
                  <a:moveTo>
                    <a:pt x="549744" y="333286"/>
                  </a:moveTo>
                  <a:lnTo>
                    <a:pt x="542531" y="333286"/>
                  </a:lnTo>
                  <a:lnTo>
                    <a:pt x="498576" y="324434"/>
                  </a:lnTo>
                  <a:lnTo>
                    <a:pt x="462711" y="300316"/>
                  </a:lnTo>
                  <a:lnTo>
                    <a:pt x="438556" y="264490"/>
                  </a:lnTo>
                  <a:lnTo>
                    <a:pt x="429704" y="220586"/>
                  </a:lnTo>
                  <a:lnTo>
                    <a:pt x="429704" y="218782"/>
                  </a:lnTo>
                  <a:lnTo>
                    <a:pt x="390093" y="218782"/>
                  </a:lnTo>
                  <a:lnTo>
                    <a:pt x="374624" y="181864"/>
                  </a:lnTo>
                  <a:lnTo>
                    <a:pt x="348691" y="150901"/>
                  </a:lnTo>
                  <a:lnTo>
                    <a:pt x="314642" y="129603"/>
                  </a:lnTo>
                  <a:lnTo>
                    <a:pt x="274866" y="121678"/>
                  </a:lnTo>
                  <a:lnTo>
                    <a:pt x="234734" y="129603"/>
                  </a:lnTo>
                  <a:lnTo>
                    <a:pt x="200520" y="150901"/>
                  </a:lnTo>
                  <a:lnTo>
                    <a:pt x="174523" y="181864"/>
                  </a:lnTo>
                  <a:lnTo>
                    <a:pt x="159042" y="218782"/>
                  </a:lnTo>
                  <a:lnTo>
                    <a:pt x="119430" y="218782"/>
                  </a:lnTo>
                  <a:lnTo>
                    <a:pt x="119430" y="220586"/>
                  </a:lnTo>
                  <a:lnTo>
                    <a:pt x="110578" y="264490"/>
                  </a:lnTo>
                  <a:lnTo>
                    <a:pt x="86410" y="300316"/>
                  </a:lnTo>
                  <a:lnTo>
                    <a:pt x="50558" y="324434"/>
                  </a:lnTo>
                  <a:lnTo>
                    <a:pt x="6591" y="333286"/>
                  </a:lnTo>
                  <a:lnTo>
                    <a:pt x="0" y="333286"/>
                  </a:lnTo>
                  <a:lnTo>
                    <a:pt x="0" y="546074"/>
                  </a:lnTo>
                  <a:lnTo>
                    <a:pt x="549744" y="546074"/>
                  </a:lnTo>
                  <a:lnTo>
                    <a:pt x="549744" y="333286"/>
                  </a:lnTo>
                  <a:close/>
                </a:path>
                <a:path w="1981200" h="546100">
                  <a:moveTo>
                    <a:pt x="549744" y="12"/>
                  </a:moveTo>
                  <a:lnTo>
                    <a:pt x="0" y="12"/>
                  </a:lnTo>
                  <a:lnTo>
                    <a:pt x="0" y="296710"/>
                  </a:lnTo>
                  <a:lnTo>
                    <a:pt x="6591" y="296710"/>
                  </a:lnTo>
                  <a:lnTo>
                    <a:pt x="36233" y="290728"/>
                  </a:lnTo>
                  <a:lnTo>
                    <a:pt x="60464" y="274459"/>
                  </a:lnTo>
                  <a:lnTo>
                    <a:pt x="76809" y="250431"/>
                  </a:lnTo>
                  <a:lnTo>
                    <a:pt x="82816" y="221183"/>
                  </a:lnTo>
                  <a:lnTo>
                    <a:pt x="82816" y="182219"/>
                  </a:lnTo>
                  <a:lnTo>
                    <a:pt x="132626" y="182219"/>
                  </a:lnTo>
                  <a:lnTo>
                    <a:pt x="157213" y="142773"/>
                  </a:lnTo>
                  <a:lnTo>
                    <a:pt x="190690" y="112090"/>
                  </a:lnTo>
                  <a:lnTo>
                    <a:pt x="230695" y="92189"/>
                  </a:lnTo>
                  <a:lnTo>
                    <a:pt x="274866" y="85115"/>
                  </a:lnTo>
                  <a:lnTo>
                    <a:pt x="318770" y="92189"/>
                  </a:lnTo>
                  <a:lnTo>
                    <a:pt x="358736" y="112090"/>
                  </a:lnTo>
                  <a:lnTo>
                    <a:pt x="392176" y="142773"/>
                  </a:lnTo>
                  <a:lnTo>
                    <a:pt x="416509" y="182219"/>
                  </a:lnTo>
                  <a:lnTo>
                    <a:pt x="466318" y="182219"/>
                  </a:lnTo>
                  <a:lnTo>
                    <a:pt x="466432" y="221183"/>
                  </a:lnTo>
                  <a:lnTo>
                    <a:pt x="488670" y="274383"/>
                  </a:lnTo>
                  <a:lnTo>
                    <a:pt x="542531" y="296710"/>
                  </a:lnTo>
                  <a:lnTo>
                    <a:pt x="549744" y="296710"/>
                  </a:lnTo>
                  <a:lnTo>
                    <a:pt x="549744" y="85115"/>
                  </a:lnTo>
                  <a:lnTo>
                    <a:pt x="549744" y="12"/>
                  </a:lnTo>
                  <a:close/>
                </a:path>
                <a:path w="1981200" h="546100">
                  <a:moveTo>
                    <a:pt x="675170" y="0"/>
                  </a:moveTo>
                  <a:lnTo>
                    <a:pt x="668566" y="0"/>
                  </a:lnTo>
                  <a:lnTo>
                    <a:pt x="668566" y="546087"/>
                  </a:lnTo>
                  <a:lnTo>
                    <a:pt x="675170" y="546087"/>
                  </a:lnTo>
                  <a:lnTo>
                    <a:pt x="675170" y="0"/>
                  </a:lnTo>
                  <a:close/>
                </a:path>
                <a:path w="1981200" h="546100">
                  <a:moveTo>
                    <a:pt x="887628" y="293712"/>
                  </a:moveTo>
                  <a:lnTo>
                    <a:pt x="883424" y="293712"/>
                  </a:lnTo>
                  <a:lnTo>
                    <a:pt x="879614" y="303098"/>
                  </a:lnTo>
                  <a:lnTo>
                    <a:pt x="873594" y="310273"/>
                  </a:lnTo>
                  <a:lnTo>
                    <a:pt x="865454" y="314871"/>
                  </a:lnTo>
                  <a:lnTo>
                    <a:pt x="855218" y="316496"/>
                  </a:lnTo>
                  <a:lnTo>
                    <a:pt x="838428" y="312483"/>
                  </a:lnTo>
                  <a:lnTo>
                    <a:pt x="826643" y="301879"/>
                  </a:lnTo>
                  <a:lnTo>
                    <a:pt x="819683" y="286905"/>
                  </a:lnTo>
                  <a:lnTo>
                    <a:pt x="817410" y="269735"/>
                  </a:lnTo>
                  <a:lnTo>
                    <a:pt x="819645" y="253072"/>
                  </a:lnTo>
                  <a:lnTo>
                    <a:pt x="826262" y="239763"/>
                  </a:lnTo>
                  <a:lnTo>
                    <a:pt x="837158" y="230962"/>
                  </a:lnTo>
                  <a:lnTo>
                    <a:pt x="852220" y="227774"/>
                  </a:lnTo>
                  <a:lnTo>
                    <a:pt x="865111" y="229768"/>
                  </a:lnTo>
                  <a:lnTo>
                    <a:pt x="873899" y="235127"/>
                  </a:lnTo>
                  <a:lnTo>
                    <a:pt x="879652" y="242951"/>
                  </a:lnTo>
                  <a:lnTo>
                    <a:pt x="883424" y="252361"/>
                  </a:lnTo>
                  <a:lnTo>
                    <a:pt x="887031" y="251752"/>
                  </a:lnTo>
                  <a:lnTo>
                    <a:pt x="885825" y="236169"/>
                  </a:lnTo>
                  <a:lnTo>
                    <a:pt x="886434" y="228981"/>
                  </a:lnTo>
                  <a:lnTo>
                    <a:pt x="881532" y="227774"/>
                  </a:lnTo>
                  <a:lnTo>
                    <a:pt x="877697" y="226847"/>
                  </a:lnTo>
                  <a:lnTo>
                    <a:pt x="870153" y="224485"/>
                  </a:lnTo>
                  <a:lnTo>
                    <a:pt x="862037" y="222567"/>
                  </a:lnTo>
                  <a:lnTo>
                    <a:pt x="814108" y="234670"/>
                  </a:lnTo>
                  <a:lnTo>
                    <a:pt x="798207" y="270941"/>
                  </a:lnTo>
                  <a:lnTo>
                    <a:pt x="802259" y="293662"/>
                  </a:lnTo>
                  <a:lnTo>
                    <a:pt x="813511" y="309753"/>
                  </a:lnTo>
                  <a:lnTo>
                    <a:pt x="830618" y="319328"/>
                  </a:lnTo>
                  <a:lnTo>
                    <a:pt x="852220" y="322491"/>
                  </a:lnTo>
                  <a:lnTo>
                    <a:pt x="861402" y="322059"/>
                  </a:lnTo>
                  <a:lnTo>
                    <a:pt x="869924" y="320840"/>
                  </a:lnTo>
                  <a:lnTo>
                    <a:pt x="877544" y="318947"/>
                  </a:lnTo>
                  <a:lnTo>
                    <a:pt x="884021" y="316496"/>
                  </a:lnTo>
                  <a:lnTo>
                    <a:pt x="884631" y="308698"/>
                  </a:lnTo>
                  <a:lnTo>
                    <a:pt x="885825" y="301510"/>
                  </a:lnTo>
                  <a:lnTo>
                    <a:pt x="887628" y="293712"/>
                  </a:lnTo>
                  <a:close/>
                </a:path>
                <a:path w="1981200" h="546100">
                  <a:moveTo>
                    <a:pt x="890625" y="149847"/>
                  </a:moveTo>
                  <a:lnTo>
                    <a:pt x="885228" y="149847"/>
                  </a:lnTo>
                  <a:lnTo>
                    <a:pt x="882230" y="148653"/>
                  </a:lnTo>
                  <a:lnTo>
                    <a:pt x="881024" y="144462"/>
                  </a:lnTo>
                  <a:lnTo>
                    <a:pt x="879221" y="140258"/>
                  </a:lnTo>
                  <a:lnTo>
                    <a:pt x="875626" y="130670"/>
                  </a:lnTo>
                  <a:lnTo>
                    <a:pt x="871791" y="119875"/>
                  </a:lnTo>
                  <a:lnTo>
                    <a:pt x="869010" y="112090"/>
                  </a:lnTo>
                  <a:lnTo>
                    <a:pt x="855154" y="73126"/>
                  </a:lnTo>
                  <a:lnTo>
                    <a:pt x="849820" y="58140"/>
                  </a:lnTo>
                  <a:lnTo>
                    <a:pt x="849820" y="112090"/>
                  </a:lnTo>
                  <a:lnTo>
                    <a:pt x="824014" y="112090"/>
                  </a:lnTo>
                  <a:lnTo>
                    <a:pt x="836612" y="73126"/>
                  </a:lnTo>
                  <a:lnTo>
                    <a:pt x="837209" y="73126"/>
                  </a:lnTo>
                  <a:lnTo>
                    <a:pt x="849820" y="112090"/>
                  </a:lnTo>
                  <a:lnTo>
                    <a:pt x="849820" y="58140"/>
                  </a:lnTo>
                  <a:lnTo>
                    <a:pt x="849820" y="56934"/>
                  </a:lnTo>
                  <a:lnTo>
                    <a:pt x="848614" y="54546"/>
                  </a:lnTo>
                  <a:lnTo>
                    <a:pt x="848614" y="53936"/>
                  </a:lnTo>
                  <a:lnTo>
                    <a:pt x="847420" y="53936"/>
                  </a:lnTo>
                  <a:lnTo>
                    <a:pt x="846823" y="54546"/>
                  </a:lnTo>
                  <a:lnTo>
                    <a:pt x="838415" y="58737"/>
                  </a:lnTo>
                  <a:lnTo>
                    <a:pt x="834212" y="59931"/>
                  </a:lnTo>
                  <a:lnTo>
                    <a:pt x="833018" y="65328"/>
                  </a:lnTo>
                  <a:lnTo>
                    <a:pt x="830618" y="72529"/>
                  </a:lnTo>
                  <a:lnTo>
                    <a:pt x="828814" y="77317"/>
                  </a:lnTo>
                  <a:lnTo>
                    <a:pt x="806602" y="140855"/>
                  </a:lnTo>
                  <a:lnTo>
                    <a:pt x="804811" y="146850"/>
                  </a:lnTo>
                  <a:lnTo>
                    <a:pt x="800011" y="149847"/>
                  </a:lnTo>
                  <a:lnTo>
                    <a:pt x="794004" y="149847"/>
                  </a:lnTo>
                  <a:lnTo>
                    <a:pt x="794004" y="154051"/>
                  </a:lnTo>
                  <a:lnTo>
                    <a:pt x="798804" y="154051"/>
                  </a:lnTo>
                  <a:lnTo>
                    <a:pt x="803605" y="153454"/>
                  </a:lnTo>
                  <a:lnTo>
                    <a:pt x="814412" y="153454"/>
                  </a:lnTo>
                  <a:lnTo>
                    <a:pt x="820407" y="154051"/>
                  </a:lnTo>
                  <a:lnTo>
                    <a:pt x="825817" y="154051"/>
                  </a:lnTo>
                  <a:lnTo>
                    <a:pt x="825817" y="153454"/>
                  </a:lnTo>
                  <a:lnTo>
                    <a:pt x="825817" y="149847"/>
                  </a:lnTo>
                  <a:lnTo>
                    <a:pt x="819810" y="149847"/>
                  </a:lnTo>
                  <a:lnTo>
                    <a:pt x="813803" y="149250"/>
                  </a:lnTo>
                  <a:lnTo>
                    <a:pt x="813803" y="142659"/>
                  </a:lnTo>
                  <a:lnTo>
                    <a:pt x="815606" y="139065"/>
                  </a:lnTo>
                  <a:lnTo>
                    <a:pt x="816813" y="134264"/>
                  </a:lnTo>
                  <a:lnTo>
                    <a:pt x="821016" y="119875"/>
                  </a:lnTo>
                  <a:lnTo>
                    <a:pt x="852817" y="119875"/>
                  </a:lnTo>
                  <a:lnTo>
                    <a:pt x="858215" y="136067"/>
                  </a:lnTo>
                  <a:lnTo>
                    <a:pt x="859421" y="140258"/>
                  </a:lnTo>
                  <a:lnTo>
                    <a:pt x="861225" y="144462"/>
                  </a:lnTo>
                  <a:lnTo>
                    <a:pt x="861225" y="149250"/>
                  </a:lnTo>
                  <a:lnTo>
                    <a:pt x="855814" y="149847"/>
                  </a:lnTo>
                  <a:lnTo>
                    <a:pt x="851014" y="149847"/>
                  </a:lnTo>
                  <a:lnTo>
                    <a:pt x="851014" y="154051"/>
                  </a:lnTo>
                  <a:lnTo>
                    <a:pt x="857618" y="154051"/>
                  </a:lnTo>
                  <a:lnTo>
                    <a:pt x="864819" y="153454"/>
                  </a:lnTo>
                  <a:lnTo>
                    <a:pt x="878027" y="153454"/>
                  </a:lnTo>
                  <a:lnTo>
                    <a:pt x="884631" y="154051"/>
                  </a:lnTo>
                  <a:lnTo>
                    <a:pt x="890625" y="154051"/>
                  </a:lnTo>
                  <a:lnTo>
                    <a:pt x="890625" y="153454"/>
                  </a:lnTo>
                  <a:lnTo>
                    <a:pt x="890625" y="149847"/>
                  </a:lnTo>
                  <a:close/>
                </a:path>
                <a:path w="1981200" h="546100">
                  <a:moveTo>
                    <a:pt x="894829" y="438188"/>
                  </a:moveTo>
                  <a:lnTo>
                    <a:pt x="891019" y="418553"/>
                  </a:lnTo>
                  <a:lnTo>
                    <a:pt x="880046" y="403415"/>
                  </a:lnTo>
                  <a:lnTo>
                    <a:pt x="875030" y="400608"/>
                  </a:lnTo>
                  <a:lnTo>
                    <a:pt x="875030" y="441185"/>
                  </a:lnTo>
                  <a:lnTo>
                    <a:pt x="872769" y="456399"/>
                  </a:lnTo>
                  <a:lnTo>
                    <a:pt x="866025" y="469430"/>
                  </a:lnTo>
                  <a:lnTo>
                    <a:pt x="854773" y="478523"/>
                  </a:lnTo>
                  <a:lnTo>
                    <a:pt x="839012" y="481939"/>
                  </a:lnTo>
                  <a:lnTo>
                    <a:pt x="829411" y="481939"/>
                  </a:lnTo>
                  <a:lnTo>
                    <a:pt x="824611" y="480745"/>
                  </a:lnTo>
                  <a:lnTo>
                    <a:pt x="824611" y="396227"/>
                  </a:lnTo>
                  <a:lnTo>
                    <a:pt x="827608" y="395617"/>
                  </a:lnTo>
                  <a:lnTo>
                    <a:pt x="831215" y="395020"/>
                  </a:lnTo>
                  <a:lnTo>
                    <a:pt x="834212" y="395020"/>
                  </a:lnTo>
                  <a:lnTo>
                    <a:pt x="849960" y="397090"/>
                  </a:lnTo>
                  <a:lnTo>
                    <a:pt x="862952" y="404393"/>
                  </a:lnTo>
                  <a:lnTo>
                    <a:pt x="871766" y="418541"/>
                  </a:lnTo>
                  <a:lnTo>
                    <a:pt x="875030" y="441185"/>
                  </a:lnTo>
                  <a:lnTo>
                    <a:pt x="875030" y="400608"/>
                  </a:lnTo>
                  <a:lnTo>
                    <a:pt x="865085" y="395020"/>
                  </a:lnTo>
                  <a:lnTo>
                    <a:pt x="862672" y="393674"/>
                  </a:lnTo>
                  <a:lnTo>
                    <a:pt x="843622" y="390829"/>
                  </a:lnTo>
                  <a:lnTo>
                    <a:pt x="839609" y="390232"/>
                  </a:lnTo>
                  <a:lnTo>
                    <a:pt x="833615" y="390232"/>
                  </a:lnTo>
                  <a:lnTo>
                    <a:pt x="825817" y="390829"/>
                  </a:lnTo>
                  <a:lnTo>
                    <a:pt x="808405" y="390829"/>
                  </a:lnTo>
                  <a:lnTo>
                    <a:pt x="798804" y="390232"/>
                  </a:lnTo>
                  <a:lnTo>
                    <a:pt x="794600" y="390232"/>
                  </a:lnTo>
                  <a:lnTo>
                    <a:pt x="794600" y="394423"/>
                  </a:lnTo>
                  <a:lnTo>
                    <a:pt x="801801" y="394423"/>
                  </a:lnTo>
                  <a:lnTo>
                    <a:pt x="807212" y="395020"/>
                  </a:lnTo>
                  <a:lnTo>
                    <a:pt x="807212" y="481939"/>
                  </a:lnTo>
                  <a:lnTo>
                    <a:pt x="801801" y="483146"/>
                  </a:lnTo>
                  <a:lnTo>
                    <a:pt x="794600" y="483146"/>
                  </a:lnTo>
                  <a:lnTo>
                    <a:pt x="794600" y="487337"/>
                  </a:lnTo>
                  <a:lnTo>
                    <a:pt x="798207" y="487337"/>
                  </a:lnTo>
                  <a:lnTo>
                    <a:pt x="808405" y="486740"/>
                  </a:lnTo>
                  <a:lnTo>
                    <a:pt x="837209" y="486740"/>
                  </a:lnTo>
                  <a:lnTo>
                    <a:pt x="843216" y="487337"/>
                  </a:lnTo>
                  <a:lnTo>
                    <a:pt x="846937" y="486740"/>
                  </a:lnTo>
                  <a:lnTo>
                    <a:pt x="863180" y="484124"/>
                  </a:lnTo>
                  <a:lnTo>
                    <a:pt x="866648" y="481939"/>
                  </a:lnTo>
                  <a:lnTo>
                    <a:pt x="879602" y="473773"/>
                  </a:lnTo>
                  <a:lnTo>
                    <a:pt x="890727" y="457911"/>
                  </a:lnTo>
                  <a:lnTo>
                    <a:pt x="894829" y="438188"/>
                  </a:lnTo>
                  <a:close/>
                </a:path>
                <a:path w="1981200" h="546100">
                  <a:moveTo>
                    <a:pt x="1010666" y="390232"/>
                  </a:moveTo>
                  <a:lnTo>
                    <a:pt x="1004062" y="390232"/>
                  </a:lnTo>
                  <a:lnTo>
                    <a:pt x="995654" y="390829"/>
                  </a:lnTo>
                  <a:lnTo>
                    <a:pt x="981849" y="390829"/>
                  </a:lnTo>
                  <a:lnTo>
                    <a:pt x="973455" y="390232"/>
                  </a:lnTo>
                  <a:lnTo>
                    <a:pt x="968044" y="390232"/>
                  </a:lnTo>
                  <a:lnTo>
                    <a:pt x="968044" y="394423"/>
                  </a:lnTo>
                  <a:lnTo>
                    <a:pt x="975245" y="394423"/>
                  </a:lnTo>
                  <a:lnTo>
                    <a:pt x="980059" y="395020"/>
                  </a:lnTo>
                  <a:lnTo>
                    <a:pt x="980059" y="481939"/>
                  </a:lnTo>
                  <a:lnTo>
                    <a:pt x="975245" y="483146"/>
                  </a:lnTo>
                  <a:lnTo>
                    <a:pt x="968044" y="483146"/>
                  </a:lnTo>
                  <a:lnTo>
                    <a:pt x="968044" y="487337"/>
                  </a:lnTo>
                  <a:lnTo>
                    <a:pt x="973455" y="487337"/>
                  </a:lnTo>
                  <a:lnTo>
                    <a:pt x="981849" y="486740"/>
                  </a:lnTo>
                  <a:lnTo>
                    <a:pt x="995654" y="486740"/>
                  </a:lnTo>
                  <a:lnTo>
                    <a:pt x="1004062" y="487337"/>
                  </a:lnTo>
                  <a:lnTo>
                    <a:pt x="1010666" y="487337"/>
                  </a:lnTo>
                  <a:lnTo>
                    <a:pt x="1010666" y="486740"/>
                  </a:lnTo>
                  <a:lnTo>
                    <a:pt x="1010666" y="483146"/>
                  </a:lnTo>
                  <a:lnTo>
                    <a:pt x="1003465" y="483146"/>
                  </a:lnTo>
                  <a:lnTo>
                    <a:pt x="998054" y="481939"/>
                  </a:lnTo>
                  <a:lnTo>
                    <a:pt x="998054" y="395020"/>
                  </a:lnTo>
                  <a:lnTo>
                    <a:pt x="1003465" y="394423"/>
                  </a:lnTo>
                  <a:lnTo>
                    <a:pt x="1010666" y="394423"/>
                  </a:lnTo>
                  <a:lnTo>
                    <a:pt x="1010666" y="390829"/>
                  </a:lnTo>
                  <a:lnTo>
                    <a:pt x="1010666" y="390232"/>
                  </a:lnTo>
                  <a:close/>
                </a:path>
                <a:path w="1981200" h="546100">
                  <a:moveTo>
                    <a:pt x="1040066" y="130670"/>
                  </a:moveTo>
                  <a:lnTo>
                    <a:pt x="1035862" y="130670"/>
                  </a:lnTo>
                  <a:lnTo>
                    <a:pt x="1035265" y="133667"/>
                  </a:lnTo>
                  <a:lnTo>
                    <a:pt x="1034072" y="137858"/>
                  </a:lnTo>
                  <a:lnTo>
                    <a:pt x="1029271" y="143852"/>
                  </a:lnTo>
                  <a:lnTo>
                    <a:pt x="1024470" y="147459"/>
                  </a:lnTo>
                  <a:lnTo>
                    <a:pt x="1011859" y="148653"/>
                  </a:lnTo>
                  <a:lnTo>
                    <a:pt x="999858" y="148653"/>
                  </a:lnTo>
                  <a:lnTo>
                    <a:pt x="995654" y="148056"/>
                  </a:lnTo>
                  <a:lnTo>
                    <a:pt x="991450" y="146253"/>
                  </a:lnTo>
                  <a:lnTo>
                    <a:pt x="991450" y="61734"/>
                  </a:lnTo>
                  <a:lnTo>
                    <a:pt x="1004658" y="61734"/>
                  </a:lnTo>
                  <a:lnTo>
                    <a:pt x="1004658" y="58140"/>
                  </a:lnTo>
                  <a:lnTo>
                    <a:pt x="1004658" y="57543"/>
                  </a:lnTo>
                  <a:lnTo>
                    <a:pt x="997458" y="57543"/>
                  </a:lnTo>
                  <a:lnTo>
                    <a:pt x="990854" y="58140"/>
                  </a:lnTo>
                  <a:lnTo>
                    <a:pt x="976452" y="58140"/>
                  </a:lnTo>
                  <a:lnTo>
                    <a:pt x="968654" y="57543"/>
                  </a:lnTo>
                  <a:lnTo>
                    <a:pt x="961453" y="57543"/>
                  </a:lnTo>
                  <a:lnTo>
                    <a:pt x="961453" y="61734"/>
                  </a:lnTo>
                  <a:lnTo>
                    <a:pt x="968654" y="61734"/>
                  </a:lnTo>
                  <a:lnTo>
                    <a:pt x="974051" y="62331"/>
                  </a:lnTo>
                  <a:lnTo>
                    <a:pt x="974051" y="149250"/>
                  </a:lnTo>
                  <a:lnTo>
                    <a:pt x="968654" y="149847"/>
                  </a:lnTo>
                  <a:lnTo>
                    <a:pt x="961453" y="149847"/>
                  </a:lnTo>
                  <a:lnTo>
                    <a:pt x="961453" y="154051"/>
                  </a:lnTo>
                  <a:lnTo>
                    <a:pt x="970800" y="153949"/>
                  </a:lnTo>
                  <a:lnTo>
                    <a:pt x="989050" y="153543"/>
                  </a:lnTo>
                  <a:lnTo>
                    <a:pt x="998054" y="153454"/>
                  </a:lnTo>
                  <a:lnTo>
                    <a:pt x="1007402" y="153543"/>
                  </a:lnTo>
                  <a:lnTo>
                    <a:pt x="1025652" y="153949"/>
                  </a:lnTo>
                  <a:lnTo>
                    <a:pt x="1034669" y="154051"/>
                  </a:lnTo>
                  <a:lnTo>
                    <a:pt x="1034808" y="153454"/>
                  </a:lnTo>
                  <a:lnTo>
                    <a:pt x="1035913" y="148653"/>
                  </a:lnTo>
                  <a:lnTo>
                    <a:pt x="1040066" y="130670"/>
                  </a:lnTo>
                  <a:close/>
                </a:path>
                <a:path w="1981200" h="546100">
                  <a:moveTo>
                    <a:pt x="1068273" y="269735"/>
                  </a:moveTo>
                  <a:lnTo>
                    <a:pt x="1064158" y="249859"/>
                  </a:lnTo>
                  <a:lnTo>
                    <a:pt x="1052893" y="234746"/>
                  </a:lnTo>
                  <a:lnTo>
                    <a:pt x="1049070" y="232562"/>
                  </a:lnTo>
                  <a:lnTo>
                    <a:pt x="1049070" y="272732"/>
                  </a:lnTo>
                  <a:lnTo>
                    <a:pt x="1047902" y="288175"/>
                  </a:lnTo>
                  <a:lnTo>
                    <a:pt x="1043292" y="302260"/>
                  </a:lnTo>
                  <a:lnTo>
                    <a:pt x="1033627" y="312521"/>
                  </a:lnTo>
                  <a:lnTo>
                    <a:pt x="1017257" y="316496"/>
                  </a:lnTo>
                  <a:lnTo>
                    <a:pt x="1002639" y="312445"/>
                  </a:lnTo>
                  <a:lnTo>
                    <a:pt x="992136" y="301663"/>
                  </a:lnTo>
                  <a:lnTo>
                    <a:pt x="985786" y="286143"/>
                  </a:lnTo>
                  <a:lnTo>
                    <a:pt x="983653" y="267944"/>
                  </a:lnTo>
                  <a:lnTo>
                    <a:pt x="985151" y="253822"/>
                  </a:lnTo>
                  <a:lnTo>
                    <a:pt x="990257" y="240893"/>
                  </a:lnTo>
                  <a:lnTo>
                    <a:pt x="999858" y="231444"/>
                  </a:lnTo>
                  <a:lnTo>
                    <a:pt x="1014857" y="227774"/>
                  </a:lnTo>
                  <a:lnTo>
                    <a:pt x="1030084" y="231940"/>
                  </a:lnTo>
                  <a:lnTo>
                    <a:pt x="1040739" y="242620"/>
                  </a:lnTo>
                  <a:lnTo>
                    <a:pt x="1047013" y="257111"/>
                  </a:lnTo>
                  <a:lnTo>
                    <a:pt x="1049070" y="272732"/>
                  </a:lnTo>
                  <a:lnTo>
                    <a:pt x="1049070" y="232562"/>
                  </a:lnTo>
                  <a:lnTo>
                    <a:pt x="1040714" y="227774"/>
                  </a:lnTo>
                  <a:lnTo>
                    <a:pt x="1036116" y="225145"/>
                  </a:lnTo>
                  <a:lnTo>
                    <a:pt x="1015466" y="221780"/>
                  </a:lnTo>
                  <a:lnTo>
                    <a:pt x="995248" y="225704"/>
                  </a:lnTo>
                  <a:lnTo>
                    <a:pt x="978852" y="236474"/>
                  </a:lnTo>
                  <a:lnTo>
                    <a:pt x="967867" y="252641"/>
                  </a:lnTo>
                  <a:lnTo>
                    <a:pt x="963853" y="272732"/>
                  </a:lnTo>
                  <a:lnTo>
                    <a:pt x="967867" y="293154"/>
                  </a:lnTo>
                  <a:lnTo>
                    <a:pt x="978928" y="308851"/>
                  </a:lnTo>
                  <a:lnTo>
                    <a:pt x="995502" y="318935"/>
                  </a:lnTo>
                  <a:lnTo>
                    <a:pt x="1016063" y="322491"/>
                  </a:lnTo>
                  <a:lnTo>
                    <a:pt x="1036624" y="318719"/>
                  </a:lnTo>
                  <a:lnTo>
                    <a:pt x="1040066" y="316496"/>
                  </a:lnTo>
                  <a:lnTo>
                    <a:pt x="1053198" y="308025"/>
                  </a:lnTo>
                  <a:lnTo>
                    <a:pt x="1064247" y="291388"/>
                  </a:lnTo>
                  <a:lnTo>
                    <a:pt x="1068273" y="269735"/>
                  </a:lnTo>
                  <a:close/>
                </a:path>
                <a:path w="1981200" h="546100">
                  <a:moveTo>
                    <a:pt x="1142098" y="459765"/>
                  </a:moveTo>
                  <a:lnTo>
                    <a:pt x="1135621" y="441375"/>
                  </a:lnTo>
                  <a:lnTo>
                    <a:pt x="1121384" y="431368"/>
                  </a:lnTo>
                  <a:lnTo>
                    <a:pt x="1107160" y="423265"/>
                  </a:lnTo>
                  <a:lnTo>
                    <a:pt x="1100683" y="410603"/>
                  </a:lnTo>
                  <a:lnTo>
                    <a:pt x="1100683" y="399821"/>
                  </a:lnTo>
                  <a:lnTo>
                    <a:pt x="1106690" y="393230"/>
                  </a:lnTo>
                  <a:lnTo>
                    <a:pt x="1127086" y="393230"/>
                  </a:lnTo>
                  <a:lnTo>
                    <a:pt x="1133094" y="401612"/>
                  </a:lnTo>
                  <a:lnTo>
                    <a:pt x="1133690" y="410603"/>
                  </a:lnTo>
                  <a:lnTo>
                    <a:pt x="1137894" y="410006"/>
                  </a:lnTo>
                  <a:lnTo>
                    <a:pt x="1136700" y="403415"/>
                  </a:lnTo>
                  <a:lnTo>
                    <a:pt x="1136091" y="396824"/>
                  </a:lnTo>
                  <a:lnTo>
                    <a:pt x="1136091" y="393230"/>
                  </a:lnTo>
                  <a:lnTo>
                    <a:pt x="1136091" y="390232"/>
                  </a:lnTo>
                  <a:lnTo>
                    <a:pt x="1131887" y="389623"/>
                  </a:lnTo>
                  <a:lnTo>
                    <a:pt x="1120495" y="388429"/>
                  </a:lnTo>
                  <a:lnTo>
                    <a:pt x="1116291" y="388429"/>
                  </a:lnTo>
                  <a:lnTo>
                    <a:pt x="1103909" y="390296"/>
                  </a:lnTo>
                  <a:lnTo>
                    <a:pt x="1094232" y="395770"/>
                  </a:lnTo>
                  <a:lnTo>
                    <a:pt x="1087932" y="404609"/>
                  </a:lnTo>
                  <a:lnTo>
                    <a:pt x="1085684" y="416598"/>
                  </a:lnTo>
                  <a:lnTo>
                    <a:pt x="1092060" y="435178"/>
                  </a:lnTo>
                  <a:lnTo>
                    <a:pt x="1106081" y="445147"/>
                  </a:lnTo>
                  <a:lnTo>
                    <a:pt x="1120114" y="453440"/>
                  </a:lnTo>
                  <a:lnTo>
                    <a:pt x="1126490" y="466953"/>
                  </a:lnTo>
                  <a:lnTo>
                    <a:pt x="1126490" y="477151"/>
                  </a:lnTo>
                  <a:lnTo>
                    <a:pt x="1118692" y="483146"/>
                  </a:lnTo>
                  <a:lnTo>
                    <a:pt x="1109687" y="483146"/>
                  </a:lnTo>
                  <a:lnTo>
                    <a:pt x="1100988" y="481355"/>
                  </a:lnTo>
                  <a:lnTo>
                    <a:pt x="1094613" y="476542"/>
                  </a:lnTo>
                  <a:lnTo>
                    <a:pt x="1090358" y="469480"/>
                  </a:lnTo>
                  <a:lnTo>
                    <a:pt x="1088085" y="460959"/>
                  </a:lnTo>
                  <a:lnTo>
                    <a:pt x="1083881" y="461556"/>
                  </a:lnTo>
                  <a:lnTo>
                    <a:pt x="1084478" y="468757"/>
                  </a:lnTo>
                  <a:lnTo>
                    <a:pt x="1085684" y="475945"/>
                  </a:lnTo>
                  <a:lnTo>
                    <a:pt x="1086281" y="483146"/>
                  </a:lnTo>
                  <a:lnTo>
                    <a:pt x="1100683" y="489140"/>
                  </a:lnTo>
                  <a:lnTo>
                    <a:pt x="1108481" y="489140"/>
                  </a:lnTo>
                  <a:lnTo>
                    <a:pt x="1121333" y="487248"/>
                  </a:lnTo>
                  <a:lnTo>
                    <a:pt x="1129182" y="483146"/>
                  </a:lnTo>
                  <a:lnTo>
                    <a:pt x="1132039" y="481647"/>
                  </a:lnTo>
                  <a:lnTo>
                    <a:pt x="1139380" y="472440"/>
                  </a:lnTo>
                  <a:lnTo>
                    <a:pt x="1142098" y="459765"/>
                  </a:lnTo>
                  <a:close/>
                </a:path>
                <a:path w="1981200" h="546100">
                  <a:moveTo>
                    <a:pt x="1207516" y="149847"/>
                  </a:moveTo>
                  <a:lnTo>
                    <a:pt x="1202105" y="149847"/>
                  </a:lnTo>
                  <a:lnTo>
                    <a:pt x="1199705" y="148653"/>
                  </a:lnTo>
                  <a:lnTo>
                    <a:pt x="1196111" y="140258"/>
                  </a:lnTo>
                  <a:lnTo>
                    <a:pt x="1192504" y="130670"/>
                  </a:lnTo>
                  <a:lnTo>
                    <a:pt x="1188758" y="119875"/>
                  </a:lnTo>
                  <a:lnTo>
                    <a:pt x="1186053" y="112090"/>
                  </a:lnTo>
                  <a:lnTo>
                    <a:pt x="1172514" y="73126"/>
                  </a:lnTo>
                  <a:lnTo>
                    <a:pt x="1167307" y="58140"/>
                  </a:lnTo>
                  <a:lnTo>
                    <a:pt x="1166698" y="56934"/>
                  </a:lnTo>
                  <a:lnTo>
                    <a:pt x="1166698" y="112090"/>
                  </a:lnTo>
                  <a:lnTo>
                    <a:pt x="1140891" y="112090"/>
                  </a:lnTo>
                  <a:lnTo>
                    <a:pt x="1153502" y="73126"/>
                  </a:lnTo>
                  <a:lnTo>
                    <a:pt x="1154099" y="73126"/>
                  </a:lnTo>
                  <a:lnTo>
                    <a:pt x="1166698" y="112090"/>
                  </a:lnTo>
                  <a:lnTo>
                    <a:pt x="1166698" y="56934"/>
                  </a:lnTo>
                  <a:lnTo>
                    <a:pt x="1166101" y="55740"/>
                  </a:lnTo>
                  <a:lnTo>
                    <a:pt x="1166101" y="54546"/>
                  </a:lnTo>
                  <a:lnTo>
                    <a:pt x="1165504" y="53936"/>
                  </a:lnTo>
                  <a:lnTo>
                    <a:pt x="1164297" y="53936"/>
                  </a:lnTo>
                  <a:lnTo>
                    <a:pt x="1163701" y="54546"/>
                  </a:lnTo>
                  <a:lnTo>
                    <a:pt x="1155293" y="58737"/>
                  </a:lnTo>
                  <a:lnTo>
                    <a:pt x="1151102" y="59931"/>
                  </a:lnTo>
                  <a:lnTo>
                    <a:pt x="1150493" y="65328"/>
                  </a:lnTo>
                  <a:lnTo>
                    <a:pt x="1147495" y="72529"/>
                  </a:lnTo>
                  <a:lnTo>
                    <a:pt x="1145692" y="77317"/>
                  </a:lnTo>
                  <a:lnTo>
                    <a:pt x="1123492" y="140855"/>
                  </a:lnTo>
                  <a:lnTo>
                    <a:pt x="1121689" y="146850"/>
                  </a:lnTo>
                  <a:lnTo>
                    <a:pt x="1116888" y="149847"/>
                  </a:lnTo>
                  <a:lnTo>
                    <a:pt x="1110881" y="149847"/>
                  </a:lnTo>
                  <a:lnTo>
                    <a:pt x="1110881" y="154051"/>
                  </a:lnTo>
                  <a:lnTo>
                    <a:pt x="1115695" y="154051"/>
                  </a:lnTo>
                  <a:lnTo>
                    <a:pt x="1121092" y="153454"/>
                  </a:lnTo>
                  <a:lnTo>
                    <a:pt x="1131290" y="153454"/>
                  </a:lnTo>
                  <a:lnTo>
                    <a:pt x="1137297" y="154051"/>
                  </a:lnTo>
                  <a:lnTo>
                    <a:pt x="1142695" y="154051"/>
                  </a:lnTo>
                  <a:lnTo>
                    <a:pt x="1142695" y="153454"/>
                  </a:lnTo>
                  <a:lnTo>
                    <a:pt x="1142695" y="149847"/>
                  </a:lnTo>
                  <a:lnTo>
                    <a:pt x="1136700" y="149847"/>
                  </a:lnTo>
                  <a:lnTo>
                    <a:pt x="1130693" y="149250"/>
                  </a:lnTo>
                  <a:lnTo>
                    <a:pt x="1130693" y="142659"/>
                  </a:lnTo>
                  <a:lnTo>
                    <a:pt x="1132497" y="139065"/>
                  </a:lnTo>
                  <a:lnTo>
                    <a:pt x="1133690" y="134264"/>
                  </a:lnTo>
                  <a:lnTo>
                    <a:pt x="1137894" y="119875"/>
                  </a:lnTo>
                  <a:lnTo>
                    <a:pt x="1169708" y="119875"/>
                  </a:lnTo>
                  <a:lnTo>
                    <a:pt x="1175105" y="136067"/>
                  </a:lnTo>
                  <a:lnTo>
                    <a:pt x="1176909" y="140258"/>
                  </a:lnTo>
                  <a:lnTo>
                    <a:pt x="1178102" y="144462"/>
                  </a:lnTo>
                  <a:lnTo>
                    <a:pt x="1178102" y="149250"/>
                  </a:lnTo>
                  <a:lnTo>
                    <a:pt x="1172705" y="149847"/>
                  </a:lnTo>
                  <a:lnTo>
                    <a:pt x="1167904" y="149847"/>
                  </a:lnTo>
                  <a:lnTo>
                    <a:pt x="1167904" y="154051"/>
                  </a:lnTo>
                  <a:lnTo>
                    <a:pt x="1175105" y="154051"/>
                  </a:lnTo>
                  <a:lnTo>
                    <a:pt x="1181709" y="153454"/>
                  </a:lnTo>
                  <a:lnTo>
                    <a:pt x="1195514" y="153454"/>
                  </a:lnTo>
                  <a:lnTo>
                    <a:pt x="1201508" y="154051"/>
                  </a:lnTo>
                  <a:lnTo>
                    <a:pt x="1207516" y="154051"/>
                  </a:lnTo>
                  <a:lnTo>
                    <a:pt x="1207516" y="153454"/>
                  </a:lnTo>
                  <a:lnTo>
                    <a:pt x="1207516" y="149847"/>
                  </a:lnTo>
                  <a:close/>
                </a:path>
                <a:path w="1981200" h="546100">
                  <a:moveTo>
                    <a:pt x="1221917" y="297319"/>
                  </a:moveTo>
                  <a:lnTo>
                    <a:pt x="1217714" y="297319"/>
                  </a:lnTo>
                  <a:lnTo>
                    <a:pt x="1217117" y="300316"/>
                  </a:lnTo>
                  <a:lnTo>
                    <a:pt x="1215910" y="303911"/>
                  </a:lnTo>
                  <a:lnTo>
                    <a:pt x="1213510" y="306908"/>
                  </a:lnTo>
                  <a:lnTo>
                    <a:pt x="1211110" y="310502"/>
                  </a:lnTo>
                  <a:lnTo>
                    <a:pt x="1205712" y="314096"/>
                  </a:lnTo>
                  <a:lnTo>
                    <a:pt x="1200315" y="314693"/>
                  </a:lnTo>
                  <a:lnTo>
                    <a:pt x="1193711" y="315302"/>
                  </a:lnTo>
                  <a:lnTo>
                    <a:pt x="1187704" y="315302"/>
                  </a:lnTo>
                  <a:lnTo>
                    <a:pt x="1181709" y="314693"/>
                  </a:lnTo>
                  <a:lnTo>
                    <a:pt x="1177505" y="314096"/>
                  </a:lnTo>
                  <a:lnTo>
                    <a:pt x="1173302" y="312305"/>
                  </a:lnTo>
                  <a:lnTo>
                    <a:pt x="1173302" y="228384"/>
                  </a:lnTo>
                  <a:lnTo>
                    <a:pt x="1177505" y="227774"/>
                  </a:lnTo>
                  <a:lnTo>
                    <a:pt x="1186510" y="227774"/>
                  </a:lnTo>
                  <a:lnTo>
                    <a:pt x="1186510" y="224180"/>
                  </a:lnTo>
                  <a:lnTo>
                    <a:pt x="1186510" y="223583"/>
                  </a:lnTo>
                  <a:lnTo>
                    <a:pt x="1179309" y="223583"/>
                  </a:lnTo>
                  <a:lnTo>
                    <a:pt x="1172108" y="224180"/>
                  </a:lnTo>
                  <a:lnTo>
                    <a:pt x="1157693" y="224180"/>
                  </a:lnTo>
                  <a:lnTo>
                    <a:pt x="1150493" y="223583"/>
                  </a:lnTo>
                  <a:lnTo>
                    <a:pt x="1143292" y="223583"/>
                  </a:lnTo>
                  <a:lnTo>
                    <a:pt x="1143292" y="227774"/>
                  </a:lnTo>
                  <a:lnTo>
                    <a:pt x="1150493" y="227774"/>
                  </a:lnTo>
                  <a:lnTo>
                    <a:pt x="1155903" y="228981"/>
                  </a:lnTo>
                  <a:lnTo>
                    <a:pt x="1155903" y="315899"/>
                  </a:lnTo>
                  <a:lnTo>
                    <a:pt x="1150493" y="316496"/>
                  </a:lnTo>
                  <a:lnTo>
                    <a:pt x="1143292" y="316496"/>
                  </a:lnTo>
                  <a:lnTo>
                    <a:pt x="1143292" y="320687"/>
                  </a:lnTo>
                  <a:lnTo>
                    <a:pt x="1152398" y="320598"/>
                  </a:lnTo>
                  <a:lnTo>
                    <a:pt x="1170813" y="320192"/>
                  </a:lnTo>
                  <a:lnTo>
                    <a:pt x="1179906" y="320090"/>
                  </a:lnTo>
                  <a:lnTo>
                    <a:pt x="1188999" y="320192"/>
                  </a:lnTo>
                  <a:lnTo>
                    <a:pt x="1207414" y="320598"/>
                  </a:lnTo>
                  <a:lnTo>
                    <a:pt x="1216520" y="320687"/>
                  </a:lnTo>
                  <a:lnTo>
                    <a:pt x="1216660" y="320090"/>
                  </a:lnTo>
                  <a:lnTo>
                    <a:pt x="1217764" y="315302"/>
                  </a:lnTo>
                  <a:lnTo>
                    <a:pt x="1221917" y="297319"/>
                  </a:lnTo>
                  <a:close/>
                </a:path>
                <a:path w="1981200" h="546100">
                  <a:moveTo>
                    <a:pt x="1311935" y="386626"/>
                  </a:moveTo>
                  <a:lnTo>
                    <a:pt x="1308938" y="386029"/>
                  </a:lnTo>
                  <a:lnTo>
                    <a:pt x="1308341" y="390232"/>
                  </a:lnTo>
                  <a:lnTo>
                    <a:pt x="1222514" y="390232"/>
                  </a:lnTo>
                  <a:lnTo>
                    <a:pt x="1221320" y="386029"/>
                  </a:lnTo>
                  <a:lnTo>
                    <a:pt x="1218311" y="386029"/>
                  </a:lnTo>
                  <a:lnTo>
                    <a:pt x="1218311" y="390232"/>
                  </a:lnTo>
                  <a:lnTo>
                    <a:pt x="1217803" y="393827"/>
                  </a:lnTo>
                  <a:lnTo>
                    <a:pt x="1217218" y="397421"/>
                  </a:lnTo>
                  <a:lnTo>
                    <a:pt x="1216596" y="401612"/>
                  </a:lnTo>
                  <a:lnTo>
                    <a:pt x="1216012" y="405218"/>
                  </a:lnTo>
                  <a:lnTo>
                    <a:pt x="1215313" y="410006"/>
                  </a:lnTo>
                  <a:lnTo>
                    <a:pt x="1219517" y="410006"/>
                  </a:lnTo>
                  <a:lnTo>
                    <a:pt x="1221917" y="399821"/>
                  </a:lnTo>
                  <a:lnTo>
                    <a:pt x="1221917" y="397421"/>
                  </a:lnTo>
                  <a:lnTo>
                    <a:pt x="1255522" y="397421"/>
                  </a:lnTo>
                  <a:lnTo>
                    <a:pt x="1255522" y="481939"/>
                  </a:lnTo>
                  <a:lnTo>
                    <a:pt x="1251331" y="483146"/>
                  </a:lnTo>
                  <a:lnTo>
                    <a:pt x="1241120" y="483146"/>
                  </a:lnTo>
                  <a:lnTo>
                    <a:pt x="1241120" y="487337"/>
                  </a:lnTo>
                  <a:lnTo>
                    <a:pt x="1246517" y="487337"/>
                  </a:lnTo>
                  <a:lnTo>
                    <a:pt x="1256131" y="486740"/>
                  </a:lnTo>
                  <a:lnTo>
                    <a:pt x="1272324" y="486740"/>
                  </a:lnTo>
                  <a:lnTo>
                    <a:pt x="1281938" y="487337"/>
                  </a:lnTo>
                  <a:lnTo>
                    <a:pt x="1287335" y="487337"/>
                  </a:lnTo>
                  <a:lnTo>
                    <a:pt x="1287335" y="486740"/>
                  </a:lnTo>
                  <a:lnTo>
                    <a:pt x="1287335" y="483146"/>
                  </a:lnTo>
                  <a:lnTo>
                    <a:pt x="1277734" y="483146"/>
                  </a:lnTo>
                  <a:lnTo>
                    <a:pt x="1272933" y="481342"/>
                  </a:lnTo>
                  <a:lnTo>
                    <a:pt x="1272933" y="397421"/>
                  </a:lnTo>
                  <a:lnTo>
                    <a:pt x="1305344" y="397421"/>
                  </a:lnTo>
                  <a:lnTo>
                    <a:pt x="1305941" y="405218"/>
                  </a:lnTo>
                  <a:lnTo>
                    <a:pt x="1305941" y="410603"/>
                  </a:lnTo>
                  <a:lnTo>
                    <a:pt x="1310144" y="408813"/>
                  </a:lnTo>
                  <a:lnTo>
                    <a:pt x="1310144" y="401612"/>
                  </a:lnTo>
                  <a:lnTo>
                    <a:pt x="1310830" y="397421"/>
                  </a:lnTo>
                  <a:lnTo>
                    <a:pt x="1311249" y="394423"/>
                  </a:lnTo>
                  <a:lnTo>
                    <a:pt x="1311338" y="390232"/>
                  </a:lnTo>
                  <a:lnTo>
                    <a:pt x="1311935" y="386626"/>
                  </a:lnTo>
                  <a:close/>
                </a:path>
                <a:path w="1981200" h="546100">
                  <a:moveTo>
                    <a:pt x="1372552" y="297319"/>
                  </a:moveTo>
                  <a:lnTo>
                    <a:pt x="1368361" y="297319"/>
                  </a:lnTo>
                  <a:lnTo>
                    <a:pt x="1367751" y="300316"/>
                  </a:lnTo>
                  <a:lnTo>
                    <a:pt x="1366558" y="303911"/>
                  </a:lnTo>
                  <a:lnTo>
                    <a:pt x="1364157" y="306908"/>
                  </a:lnTo>
                  <a:lnTo>
                    <a:pt x="1361757" y="310502"/>
                  </a:lnTo>
                  <a:lnTo>
                    <a:pt x="1356956" y="314096"/>
                  </a:lnTo>
                  <a:lnTo>
                    <a:pt x="1344345" y="315302"/>
                  </a:lnTo>
                  <a:lnTo>
                    <a:pt x="1338351" y="315302"/>
                  </a:lnTo>
                  <a:lnTo>
                    <a:pt x="1332344" y="314693"/>
                  </a:lnTo>
                  <a:lnTo>
                    <a:pt x="1328140" y="314096"/>
                  </a:lnTo>
                  <a:lnTo>
                    <a:pt x="1323949" y="312305"/>
                  </a:lnTo>
                  <a:lnTo>
                    <a:pt x="1323949" y="228384"/>
                  </a:lnTo>
                  <a:lnTo>
                    <a:pt x="1328140" y="227774"/>
                  </a:lnTo>
                  <a:lnTo>
                    <a:pt x="1337144" y="227774"/>
                  </a:lnTo>
                  <a:lnTo>
                    <a:pt x="1337144" y="224180"/>
                  </a:lnTo>
                  <a:lnTo>
                    <a:pt x="1337144" y="223583"/>
                  </a:lnTo>
                  <a:lnTo>
                    <a:pt x="1329944" y="223583"/>
                  </a:lnTo>
                  <a:lnTo>
                    <a:pt x="1323340" y="224180"/>
                  </a:lnTo>
                  <a:lnTo>
                    <a:pt x="1308938" y="224180"/>
                  </a:lnTo>
                  <a:lnTo>
                    <a:pt x="1301737" y="223583"/>
                  </a:lnTo>
                  <a:lnTo>
                    <a:pt x="1293939" y="223583"/>
                  </a:lnTo>
                  <a:lnTo>
                    <a:pt x="1293939" y="227774"/>
                  </a:lnTo>
                  <a:lnTo>
                    <a:pt x="1301140" y="227774"/>
                  </a:lnTo>
                  <a:lnTo>
                    <a:pt x="1306537" y="228981"/>
                  </a:lnTo>
                  <a:lnTo>
                    <a:pt x="1306537" y="315899"/>
                  </a:lnTo>
                  <a:lnTo>
                    <a:pt x="1301140" y="316496"/>
                  </a:lnTo>
                  <a:lnTo>
                    <a:pt x="1293939" y="316496"/>
                  </a:lnTo>
                  <a:lnTo>
                    <a:pt x="1293939" y="320687"/>
                  </a:lnTo>
                  <a:lnTo>
                    <a:pt x="1303286" y="320598"/>
                  </a:lnTo>
                  <a:lnTo>
                    <a:pt x="1321536" y="320192"/>
                  </a:lnTo>
                  <a:lnTo>
                    <a:pt x="1330540" y="320090"/>
                  </a:lnTo>
                  <a:lnTo>
                    <a:pt x="1339900" y="320192"/>
                  </a:lnTo>
                  <a:lnTo>
                    <a:pt x="1358138" y="320598"/>
                  </a:lnTo>
                  <a:lnTo>
                    <a:pt x="1367155" y="320687"/>
                  </a:lnTo>
                  <a:lnTo>
                    <a:pt x="1367294" y="320090"/>
                  </a:lnTo>
                  <a:lnTo>
                    <a:pt x="1368399" y="315302"/>
                  </a:lnTo>
                  <a:lnTo>
                    <a:pt x="1372552" y="297319"/>
                  </a:lnTo>
                  <a:close/>
                </a:path>
                <a:path w="1981200" h="546100">
                  <a:moveTo>
                    <a:pt x="1412163" y="149847"/>
                  </a:moveTo>
                  <a:lnTo>
                    <a:pt x="1403769" y="149847"/>
                  </a:lnTo>
                  <a:lnTo>
                    <a:pt x="1400162" y="149250"/>
                  </a:lnTo>
                  <a:lnTo>
                    <a:pt x="1394167" y="78524"/>
                  </a:lnTo>
                  <a:lnTo>
                    <a:pt x="1394167" y="75526"/>
                  </a:lnTo>
                  <a:lnTo>
                    <a:pt x="1393558" y="71323"/>
                  </a:lnTo>
                  <a:lnTo>
                    <a:pt x="1393558" y="67729"/>
                  </a:lnTo>
                  <a:lnTo>
                    <a:pt x="1394167" y="61734"/>
                  </a:lnTo>
                  <a:lnTo>
                    <a:pt x="1407960" y="61734"/>
                  </a:lnTo>
                  <a:lnTo>
                    <a:pt x="1407960" y="58140"/>
                  </a:lnTo>
                  <a:lnTo>
                    <a:pt x="1407960" y="57543"/>
                  </a:lnTo>
                  <a:lnTo>
                    <a:pt x="1403159" y="57543"/>
                  </a:lnTo>
                  <a:lnTo>
                    <a:pt x="1397762" y="58140"/>
                  </a:lnTo>
                  <a:lnTo>
                    <a:pt x="1388160" y="58140"/>
                  </a:lnTo>
                  <a:lnTo>
                    <a:pt x="1383360" y="57543"/>
                  </a:lnTo>
                  <a:lnTo>
                    <a:pt x="1379156" y="57543"/>
                  </a:lnTo>
                  <a:lnTo>
                    <a:pt x="1346149" y="130073"/>
                  </a:lnTo>
                  <a:lnTo>
                    <a:pt x="1323657" y="79717"/>
                  </a:lnTo>
                  <a:lnTo>
                    <a:pt x="1314005" y="58140"/>
                  </a:lnTo>
                  <a:lnTo>
                    <a:pt x="1313738" y="57543"/>
                  </a:lnTo>
                  <a:lnTo>
                    <a:pt x="1309535" y="57543"/>
                  </a:lnTo>
                  <a:lnTo>
                    <a:pt x="1305344" y="58140"/>
                  </a:lnTo>
                  <a:lnTo>
                    <a:pt x="1295133" y="58140"/>
                  </a:lnTo>
                  <a:lnTo>
                    <a:pt x="1289735" y="57543"/>
                  </a:lnTo>
                  <a:lnTo>
                    <a:pt x="1284338" y="57543"/>
                  </a:lnTo>
                  <a:lnTo>
                    <a:pt x="1284338" y="61734"/>
                  </a:lnTo>
                  <a:lnTo>
                    <a:pt x="1292136" y="61734"/>
                  </a:lnTo>
                  <a:lnTo>
                    <a:pt x="1298143" y="64135"/>
                  </a:lnTo>
                  <a:lnTo>
                    <a:pt x="1298054" y="78524"/>
                  </a:lnTo>
                  <a:lnTo>
                    <a:pt x="1297533" y="86309"/>
                  </a:lnTo>
                  <a:lnTo>
                    <a:pt x="1296339" y="96507"/>
                  </a:lnTo>
                  <a:lnTo>
                    <a:pt x="1292136" y="134861"/>
                  </a:lnTo>
                  <a:lnTo>
                    <a:pt x="1290929" y="145059"/>
                  </a:lnTo>
                  <a:lnTo>
                    <a:pt x="1290332" y="149847"/>
                  </a:lnTo>
                  <a:lnTo>
                    <a:pt x="1277734" y="149847"/>
                  </a:lnTo>
                  <a:lnTo>
                    <a:pt x="1277734" y="154051"/>
                  </a:lnTo>
                  <a:lnTo>
                    <a:pt x="1283131" y="154051"/>
                  </a:lnTo>
                  <a:lnTo>
                    <a:pt x="1288529" y="153454"/>
                  </a:lnTo>
                  <a:lnTo>
                    <a:pt x="1299933" y="153454"/>
                  </a:lnTo>
                  <a:lnTo>
                    <a:pt x="1306537" y="154051"/>
                  </a:lnTo>
                  <a:lnTo>
                    <a:pt x="1313141" y="154051"/>
                  </a:lnTo>
                  <a:lnTo>
                    <a:pt x="1313141" y="153454"/>
                  </a:lnTo>
                  <a:lnTo>
                    <a:pt x="1313141" y="149847"/>
                  </a:lnTo>
                  <a:lnTo>
                    <a:pt x="1304137" y="149847"/>
                  </a:lnTo>
                  <a:lnTo>
                    <a:pt x="1300543" y="147459"/>
                  </a:lnTo>
                  <a:lnTo>
                    <a:pt x="1299337" y="145059"/>
                  </a:lnTo>
                  <a:lnTo>
                    <a:pt x="1299337" y="140855"/>
                  </a:lnTo>
                  <a:lnTo>
                    <a:pt x="1304137" y="79717"/>
                  </a:lnTo>
                  <a:lnTo>
                    <a:pt x="1337741" y="156451"/>
                  </a:lnTo>
                  <a:lnTo>
                    <a:pt x="1341348" y="156451"/>
                  </a:lnTo>
                  <a:lnTo>
                    <a:pt x="1353337" y="130073"/>
                  </a:lnTo>
                  <a:lnTo>
                    <a:pt x="1376756" y="78524"/>
                  </a:lnTo>
                  <a:lnTo>
                    <a:pt x="1380959" y="136664"/>
                  </a:lnTo>
                  <a:lnTo>
                    <a:pt x="1380959" y="149847"/>
                  </a:lnTo>
                  <a:lnTo>
                    <a:pt x="1368958" y="149847"/>
                  </a:lnTo>
                  <a:lnTo>
                    <a:pt x="1368958" y="154051"/>
                  </a:lnTo>
                  <a:lnTo>
                    <a:pt x="1376756" y="154051"/>
                  </a:lnTo>
                  <a:lnTo>
                    <a:pt x="1384554" y="153454"/>
                  </a:lnTo>
                  <a:lnTo>
                    <a:pt x="1398358" y="153454"/>
                  </a:lnTo>
                  <a:lnTo>
                    <a:pt x="1405559" y="154051"/>
                  </a:lnTo>
                  <a:lnTo>
                    <a:pt x="1412163" y="154051"/>
                  </a:lnTo>
                  <a:lnTo>
                    <a:pt x="1412163" y="153454"/>
                  </a:lnTo>
                  <a:lnTo>
                    <a:pt x="1412163" y="149847"/>
                  </a:lnTo>
                  <a:close/>
                </a:path>
                <a:path w="1981200" h="546100">
                  <a:moveTo>
                    <a:pt x="1478191" y="483146"/>
                  </a:moveTo>
                  <a:lnTo>
                    <a:pt x="1443316" y="442379"/>
                  </a:lnTo>
                  <a:lnTo>
                    <a:pt x="1440980" y="438785"/>
                  </a:lnTo>
                  <a:lnTo>
                    <a:pt x="1444599" y="436981"/>
                  </a:lnTo>
                  <a:lnTo>
                    <a:pt x="1448536" y="435038"/>
                  </a:lnTo>
                  <a:lnTo>
                    <a:pt x="1454632" y="429945"/>
                  </a:lnTo>
                  <a:lnTo>
                    <a:pt x="1458696" y="423265"/>
                  </a:lnTo>
                  <a:lnTo>
                    <a:pt x="1460182" y="414807"/>
                  </a:lnTo>
                  <a:lnTo>
                    <a:pt x="1457464" y="402615"/>
                  </a:lnTo>
                  <a:lnTo>
                    <a:pt x="1450200" y="395097"/>
                  </a:lnTo>
                  <a:lnTo>
                    <a:pt x="1449997" y="395020"/>
                  </a:lnTo>
                  <a:lnTo>
                    <a:pt x="1441577" y="391985"/>
                  </a:lnTo>
                  <a:lnTo>
                    <a:pt x="1441577" y="415404"/>
                  </a:lnTo>
                  <a:lnTo>
                    <a:pt x="1440141" y="425602"/>
                  </a:lnTo>
                  <a:lnTo>
                    <a:pt x="1435950" y="432257"/>
                  </a:lnTo>
                  <a:lnTo>
                    <a:pt x="1429169" y="435889"/>
                  </a:lnTo>
                  <a:lnTo>
                    <a:pt x="1419974" y="436981"/>
                  </a:lnTo>
                  <a:lnTo>
                    <a:pt x="1413370" y="436981"/>
                  </a:lnTo>
                  <a:lnTo>
                    <a:pt x="1413370" y="395617"/>
                  </a:lnTo>
                  <a:lnTo>
                    <a:pt x="1415173" y="395617"/>
                  </a:lnTo>
                  <a:lnTo>
                    <a:pt x="1416964" y="395020"/>
                  </a:lnTo>
                  <a:lnTo>
                    <a:pt x="1421168" y="395020"/>
                  </a:lnTo>
                  <a:lnTo>
                    <a:pt x="1429677" y="396519"/>
                  </a:lnTo>
                  <a:lnTo>
                    <a:pt x="1436103" y="400723"/>
                  </a:lnTo>
                  <a:lnTo>
                    <a:pt x="1440154" y="407162"/>
                  </a:lnTo>
                  <a:lnTo>
                    <a:pt x="1441577" y="415404"/>
                  </a:lnTo>
                  <a:lnTo>
                    <a:pt x="1441577" y="391985"/>
                  </a:lnTo>
                  <a:lnTo>
                    <a:pt x="1439672" y="391287"/>
                  </a:lnTo>
                  <a:lnTo>
                    <a:pt x="1434249" y="390829"/>
                  </a:lnTo>
                  <a:lnTo>
                    <a:pt x="1427175" y="390232"/>
                  </a:lnTo>
                  <a:lnTo>
                    <a:pt x="1419364" y="390232"/>
                  </a:lnTo>
                  <a:lnTo>
                    <a:pt x="1412773" y="390829"/>
                  </a:lnTo>
                  <a:lnTo>
                    <a:pt x="1395958" y="390829"/>
                  </a:lnTo>
                  <a:lnTo>
                    <a:pt x="1387563" y="390232"/>
                  </a:lnTo>
                  <a:lnTo>
                    <a:pt x="1383360" y="390232"/>
                  </a:lnTo>
                  <a:lnTo>
                    <a:pt x="1383360" y="394423"/>
                  </a:lnTo>
                  <a:lnTo>
                    <a:pt x="1389964" y="394423"/>
                  </a:lnTo>
                  <a:lnTo>
                    <a:pt x="1395361" y="395020"/>
                  </a:lnTo>
                  <a:lnTo>
                    <a:pt x="1395361" y="480745"/>
                  </a:lnTo>
                  <a:lnTo>
                    <a:pt x="1390561" y="483146"/>
                  </a:lnTo>
                  <a:lnTo>
                    <a:pt x="1383360" y="483146"/>
                  </a:lnTo>
                  <a:lnTo>
                    <a:pt x="1383360" y="487337"/>
                  </a:lnTo>
                  <a:lnTo>
                    <a:pt x="1389964" y="487337"/>
                  </a:lnTo>
                  <a:lnTo>
                    <a:pt x="1396568" y="486740"/>
                  </a:lnTo>
                  <a:lnTo>
                    <a:pt x="1410970" y="486740"/>
                  </a:lnTo>
                  <a:lnTo>
                    <a:pt x="1419364" y="487337"/>
                  </a:lnTo>
                  <a:lnTo>
                    <a:pt x="1427175" y="487337"/>
                  </a:lnTo>
                  <a:lnTo>
                    <a:pt x="1427175" y="486740"/>
                  </a:lnTo>
                  <a:lnTo>
                    <a:pt x="1427175" y="483146"/>
                  </a:lnTo>
                  <a:lnTo>
                    <a:pt x="1418170" y="483146"/>
                  </a:lnTo>
                  <a:lnTo>
                    <a:pt x="1413370" y="482536"/>
                  </a:lnTo>
                  <a:lnTo>
                    <a:pt x="1413370" y="442379"/>
                  </a:lnTo>
                  <a:lnTo>
                    <a:pt x="1422374" y="442379"/>
                  </a:lnTo>
                  <a:lnTo>
                    <a:pt x="1429143" y="453948"/>
                  </a:lnTo>
                  <a:lnTo>
                    <a:pt x="1436103" y="465302"/>
                  </a:lnTo>
                  <a:lnTo>
                    <a:pt x="1443380" y="476427"/>
                  </a:lnTo>
                  <a:lnTo>
                    <a:pt x="1451178" y="487337"/>
                  </a:lnTo>
                  <a:lnTo>
                    <a:pt x="1455381" y="487337"/>
                  </a:lnTo>
                  <a:lnTo>
                    <a:pt x="1460182" y="486740"/>
                  </a:lnTo>
                  <a:lnTo>
                    <a:pt x="1469186" y="486740"/>
                  </a:lnTo>
                  <a:lnTo>
                    <a:pt x="1473377" y="487337"/>
                  </a:lnTo>
                  <a:lnTo>
                    <a:pt x="1478191" y="487337"/>
                  </a:lnTo>
                  <a:lnTo>
                    <a:pt x="1478191" y="486740"/>
                  </a:lnTo>
                  <a:lnTo>
                    <a:pt x="1478191" y="483146"/>
                  </a:lnTo>
                  <a:close/>
                </a:path>
                <a:path w="1981200" h="546100">
                  <a:moveTo>
                    <a:pt x="1523199" y="298513"/>
                  </a:moveTo>
                  <a:lnTo>
                    <a:pt x="1519593" y="297916"/>
                  </a:lnTo>
                  <a:lnTo>
                    <a:pt x="1515783" y="307111"/>
                  </a:lnTo>
                  <a:lnTo>
                    <a:pt x="1510220" y="312153"/>
                  </a:lnTo>
                  <a:lnTo>
                    <a:pt x="1502295" y="314261"/>
                  </a:lnTo>
                  <a:lnTo>
                    <a:pt x="1491386" y="314693"/>
                  </a:lnTo>
                  <a:lnTo>
                    <a:pt x="1474584" y="314693"/>
                  </a:lnTo>
                  <a:lnTo>
                    <a:pt x="1474584" y="273342"/>
                  </a:lnTo>
                  <a:lnTo>
                    <a:pt x="1500390" y="273342"/>
                  </a:lnTo>
                  <a:lnTo>
                    <a:pt x="1500987" y="278726"/>
                  </a:lnTo>
                  <a:lnTo>
                    <a:pt x="1501597" y="287121"/>
                  </a:lnTo>
                  <a:lnTo>
                    <a:pt x="1505788" y="285927"/>
                  </a:lnTo>
                  <a:lnTo>
                    <a:pt x="1505788" y="273342"/>
                  </a:lnTo>
                  <a:lnTo>
                    <a:pt x="1505788" y="266141"/>
                  </a:lnTo>
                  <a:lnTo>
                    <a:pt x="1505788" y="254152"/>
                  </a:lnTo>
                  <a:lnTo>
                    <a:pt x="1501597" y="254152"/>
                  </a:lnTo>
                  <a:lnTo>
                    <a:pt x="1500987" y="261353"/>
                  </a:lnTo>
                  <a:lnTo>
                    <a:pt x="1499184" y="266141"/>
                  </a:lnTo>
                  <a:lnTo>
                    <a:pt x="1474584" y="266141"/>
                  </a:lnTo>
                  <a:lnTo>
                    <a:pt x="1474584" y="230174"/>
                  </a:lnTo>
                  <a:lnTo>
                    <a:pt x="1508188" y="230174"/>
                  </a:lnTo>
                  <a:lnTo>
                    <a:pt x="1509991" y="237375"/>
                  </a:lnTo>
                  <a:lnTo>
                    <a:pt x="1510588" y="246367"/>
                  </a:lnTo>
                  <a:lnTo>
                    <a:pt x="1514792" y="245160"/>
                  </a:lnTo>
                  <a:lnTo>
                    <a:pt x="1514195" y="239166"/>
                  </a:lnTo>
                  <a:lnTo>
                    <a:pt x="1514195" y="230174"/>
                  </a:lnTo>
                  <a:lnTo>
                    <a:pt x="1514195" y="224180"/>
                  </a:lnTo>
                  <a:lnTo>
                    <a:pt x="1514195" y="223583"/>
                  </a:lnTo>
                  <a:lnTo>
                    <a:pt x="1506550" y="223672"/>
                  </a:lnTo>
                  <a:lnTo>
                    <a:pt x="1488109" y="224091"/>
                  </a:lnTo>
                  <a:lnTo>
                    <a:pt x="1478788" y="224180"/>
                  </a:lnTo>
                  <a:lnTo>
                    <a:pt x="1469809" y="224091"/>
                  </a:lnTo>
                  <a:lnTo>
                    <a:pt x="1451864" y="223672"/>
                  </a:lnTo>
                  <a:lnTo>
                    <a:pt x="1444574" y="223583"/>
                  </a:lnTo>
                  <a:lnTo>
                    <a:pt x="1444574" y="227774"/>
                  </a:lnTo>
                  <a:lnTo>
                    <a:pt x="1451178" y="227774"/>
                  </a:lnTo>
                  <a:lnTo>
                    <a:pt x="1456575" y="228981"/>
                  </a:lnTo>
                  <a:lnTo>
                    <a:pt x="1456575" y="315899"/>
                  </a:lnTo>
                  <a:lnTo>
                    <a:pt x="1451178" y="316496"/>
                  </a:lnTo>
                  <a:lnTo>
                    <a:pt x="1444574" y="316496"/>
                  </a:lnTo>
                  <a:lnTo>
                    <a:pt x="1444574" y="320687"/>
                  </a:lnTo>
                  <a:lnTo>
                    <a:pt x="1471244" y="320192"/>
                  </a:lnTo>
                  <a:lnTo>
                    <a:pt x="1481188" y="320090"/>
                  </a:lnTo>
                  <a:lnTo>
                    <a:pt x="1491132" y="320192"/>
                  </a:lnTo>
                  <a:lnTo>
                    <a:pt x="1518399" y="320687"/>
                  </a:lnTo>
                  <a:lnTo>
                    <a:pt x="1518500" y="320090"/>
                  </a:lnTo>
                  <a:lnTo>
                    <a:pt x="1519389" y="314693"/>
                  </a:lnTo>
                  <a:lnTo>
                    <a:pt x="1519593" y="313499"/>
                  </a:lnTo>
                  <a:lnTo>
                    <a:pt x="1521396" y="305701"/>
                  </a:lnTo>
                  <a:lnTo>
                    <a:pt x="1523199" y="298513"/>
                  </a:lnTo>
                  <a:close/>
                </a:path>
                <a:path w="1981200" h="546100">
                  <a:moveTo>
                    <a:pt x="1590408" y="390232"/>
                  </a:moveTo>
                  <a:lnTo>
                    <a:pt x="1583817" y="390232"/>
                  </a:lnTo>
                  <a:lnTo>
                    <a:pt x="1575409" y="390829"/>
                  </a:lnTo>
                  <a:lnTo>
                    <a:pt x="1561604" y="390829"/>
                  </a:lnTo>
                  <a:lnTo>
                    <a:pt x="1553210" y="390232"/>
                  </a:lnTo>
                  <a:lnTo>
                    <a:pt x="1547799" y="390232"/>
                  </a:lnTo>
                  <a:lnTo>
                    <a:pt x="1547799" y="394423"/>
                  </a:lnTo>
                  <a:lnTo>
                    <a:pt x="1555000" y="394423"/>
                  </a:lnTo>
                  <a:lnTo>
                    <a:pt x="1560410" y="395020"/>
                  </a:lnTo>
                  <a:lnTo>
                    <a:pt x="1560410" y="481939"/>
                  </a:lnTo>
                  <a:lnTo>
                    <a:pt x="1555000" y="483146"/>
                  </a:lnTo>
                  <a:lnTo>
                    <a:pt x="1547799" y="483146"/>
                  </a:lnTo>
                  <a:lnTo>
                    <a:pt x="1547799" y="487337"/>
                  </a:lnTo>
                  <a:lnTo>
                    <a:pt x="1553210" y="487337"/>
                  </a:lnTo>
                  <a:lnTo>
                    <a:pt x="1561604" y="486740"/>
                  </a:lnTo>
                  <a:lnTo>
                    <a:pt x="1575409" y="486740"/>
                  </a:lnTo>
                  <a:lnTo>
                    <a:pt x="1583817" y="487337"/>
                  </a:lnTo>
                  <a:lnTo>
                    <a:pt x="1590408" y="487337"/>
                  </a:lnTo>
                  <a:lnTo>
                    <a:pt x="1590408" y="486740"/>
                  </a:lnTo>
                  <a:lnTo>
                    <a:pt x="1590408" y="483146"/>
                  </a:lnTo>
                  <a:lnTo>
                    <a:pt x="1583207" y="483146"/>
                  </a:lnTo>
                  <a:lnTo>
                    <a:pt x="1578406" y="481939"/>
                  </a:lnTo>
                  <a:lnTo>
                    <a:pt x="1578406" y="395020"/>
                  </a:lnTo>
                  <a:lnTo>
                    <a:pt x="1583207" y="394423"/>
                  </a:lnTo>
                  <a:lnTo>
                    <a:pt x="1590408" y="394423"/>
                  </a:lnTo>
                  <a:lnTo>
                    <a:pt x="1590408" y="390829"/>
                  </a:lnTo>
                  <a:lnTo>
                    <a:pt x="1590408" y="390232"/>
                  </a:lnTo>
                  <a:close/>
                </a:path>
                <a:path w="1981200" h="546100">
                  <a:moveTo>
                    <a:pt x="1590408" y="103098"/>
                  </a:moveTo>
                  <a:lnTo>
                    <a:pt x="1586204" y="83210"/>
                  </a:lnTo>
                  <a:lnTo>
                    <a:pt x="1574736" y="68110"/>
                  </a:lnTo>
                  <a:lnTo>
                    <a:pt x="1570609" y="65786"/>
                  </a:lnTo>
                  <a:lnTo>
                    <a:pt x="1570609" y="106095"/>
                  </a:lnTo>
                  <a:lnTo>
                    <a:pt x="1569440" y="121627"/>
                  </a:lnTo>
                  <a:lnTo>
                    <a:pt x="1564906" y="135915"/>
                  </a:lnTo>
                  <a:lnTo>
                    <a:pt x="1555419" y="146392"/>
                  </a:lnTo>
                  <a:lnTo>
                    <a:pt x="1539405" y="150456"/>
                  </a:lnTo>
                  <a:lnTo>
                    <a:pt x="1524431" y="146316"/>
                  </a:lnTo>
                  <a:lnTo>
                    <a:pt x="1513738" y="135394"/>
                  </a:lnTo>
                  <a:lnTo>
                    <a:pt x="1507324" y="119849"/>
                  </a:lnTo>
                  <a:lnTo>
                    <a:pt x="1505191" y="101892"/>
                  </a:lnTo>
                  <a:lnTo>
                    <a:pt x="1506702" y="87782"/>
                  </a:lnTo>
                  <a:lnTo>
                    <a:pt x="1511871" y="74853"/>
                  </a:lnTo>
                  <a:lnTo>
                    <a:pt x="1521650" y="65392"/>
                  </a:lnTo>
                  <a:lnTo>
                    <a:pt x="1537004" y="61734"/>
                  </a:lnTo>
                  <a:lnTo>
                    <a:pt x="1551876" y="65887"/>
                  </a:lnTo>
                  <a:lnTo>
                    <a:pt x="1562354" y="76492"/>
                  </a:lnTo>
                  <a:lnTo>
                    <a:pt x="1568564" y="90817"/>
                  </a:lnTo>
                  <a:lnTo>
                    <a:pt x="1570609" y="106095"/>
                  </a:lnTo>
                  <a:lnTo>
                    <a:pt x="1570609" y="65786"/>
                  </a:lnTo>
                  <a:lnTo>
                    <a:pt x="1563471" y="61734"/>
                  </a:lnTo>
                  <a:lnTo>
                    <a:pt x="1557756" y="58508"/>
                  </a:lnTo>
                  <a:lnTo>
                    <a:pt x="1537004" y="55143"/>
                  </a:lnTo>
                  <a:lnTo>
                    <a:pt x="1516875" y="59156"/>
                  </a:lnTo>
                  <a:lnTo>
                    <a:pt x="1500695" y="70129"/>
                  </a:lnTo>
                  <a:lnTo>
                    <a:pt x="1489900" y="86499"/>
                  </a:lnTo>
                  <a:lnTo>
                    <a:pt x="1485988" y="106692"/>
                  </a:lnTo>
                  <a:lnTo>
                    <a:pt x="1489913" y="126860"/>
                  </a:lnTo>
                  <a:lnTo>
                    <a:pt x="1500771" y="142582"/>
                  </a:lnTo>
                  <a:lnTo>
                    <a:pt x="1517129" y="152806"/>
                  </a:lnTo>
                  <a:lnTo>
                    <a:pt x="1537601" y="156451"/>
                  </a:lnTo>
                  <a:lnTo>
                    <a:pt x="1558518" y="152577"/>
                  </a:lnTo>
                  <a:lnTo>
                    <a:pt x="1561782" y="150456"/>
                  </a:lnTo>
                  <a:lnTo>
                    <a:pt x="1575257" y="141681"/>
                  </a:lnTo>
                  <a:lnTo>
                    <a:pt x="1586382" y="124841"/>
                  </a:lnTo>
                  <a:lnTo>
                    <a:pt x="1590408" y="103098"/>
                  </a:lnTo>
                  <a:close/>
                </a:path>
                <a:path w="1981200" h="546100">
                  <a:moveTo>
                    <a:pt x="1697837" y="279933"/>
                  </a:moveTo>
                  <a:lnTo>
                    <a:pt x="1691246" y="280530"/>
                  </a:lnTo>
                  <a:lnTo>
                    <a:pt x="1664830" y="280530"/>
                  </a:lnTo>
                  <a:lnTo>
                    <a:pt x="1658226" y="279933"/>
                  </a:lnTo>
                  <a:lnTo>
                    <a:pt x="1658226" y="284124"/>
                  </a:lnTo>
                  <a:lnTo>
                    <a:pt x="1661833" y="316496"/>
                  </a:lnTo>
                  <a:lnTo>
                    <a:pt x="1655229" y="316496"/>
                  </a:lnTo>
                  <a:lnTo>
                    <a:pt x="1638185" y="312305"/>
                  </a:lnTo>
                  <a:lnTo>
                    <a:pt x="1626425" y="301358"/>
                  </a:lnTo>
                  <a:lnTo>
                    <a:pt x="1619618" y="286143"/>
                  </a:lnTo>
                  <a:lnTo>
                    <a:pt x="1617421" y="269138"/>
                  </a:lnTo>
                  <a:lnTo>
                    <a:pt x="1619770" y="253072"/>
                  </a:lnTo>
                  <a:lnTo>
                    <a:pt x="1626793" y="239915"/>
                  </a:lnTo>
                  <a:lnTo>
                    <a:pt x="1638439" y="231038"/>
                  </a:lnTo>
                  <a:lnTo>
                    <a:pt x="1654632" y="227774"/>
                  </a:lnTo>
                  <a:lnTo>
                    <a:pt x="1665935" y="228993"/>
                  </a:lnTo>
                  <a:lnTo>
                    <a:pt x="1675333" y="232943"/>
                  </a:lnTo>
                  <a:lnTo>
                    <a:pt x="1682483" y="240169"/>
                  </a:lnTo>
                  <a:lnTo>
                    <a:pt x="1687042" y="251155"/>
                  </a:lnTo>
                  <a:lnTo>
                    <a:pt x="1691246" y="250558"/>
                  </a:lnTo>
                  <a:lnTo>
                    <a:pt x="1689442" y="242760"/>
                  </a:lnTo>
                  <a:lnTo>
                    <a:pt x="1689442" y="227774"/>
                  </a:lnTo>
                  <a:lnTo>
                    <a:pt x="1689442" y="227177"/>
                  </a:lnTo>
                  <a:lnTo>
                    <a:pt x="1684045" y="226580"/>
                  </a:lnTo>
                  <a:lnTo>
                    <a:pt x="1679232" y="225386"/>
                  </a:lnTo>
                  <a:lnTo>
                    <a:pt x="1668437" y="222986"/>
                  </a:lnTo>
                  <a:lnTo>
                    <a:pt x="1662430" y="221780"/>
                  </a:lnTo>
                  <a:lnTo>
                    <a:pt x="1653425" y="221780"/>
                  </a:lnTo>
                  <a:lnTo>
                    <a:pt x="1633156" y="224917"/>
                  </a:lnTo>
                  <a:lnTo>
                    <a:pt x="1615465" y="234226"/>
                  </a:lnTo>
                  <a:lnTo>
                    <a:pt x="1602955" y="249605"/>
                  </a:lnTo>
                  <a:lnTo>
                    <a:pt x="1598218" y="270941"/>
                  </a:lnTo>
                  <a:lnTo>
                    <a:pt x="1602359" y="292900"/>
                  </a:lnTo>
                  <a:lnTo>
                    <a:pt x="1613827" y="309079"/>
                  </a:lnTo>
                  <a:lnTo>
                    <a:pt x="1631137" y="319074"/>
                  </a:lnTo>
                  <a:lnTo>
                    <a:pt x="1652828" y="322491"/>
                  </a:lnTo>
                  <a:lnTo>
                    <a:pt x="1663217" y="322059"/>
                  </a:lnTo>
                  <a:lnTo>
                    <a:pt x="1672932" y="320840"/>
                  </a:lnTo>
                  <a:lnTo>
                    <a:pt x="1682203" y="318947"/>
                  </a:lnTo>
                  <a:lnTo>
                    <a:pt x="1691246" y="316496"/>
                  </a:lnTo>
                  <a:lnTo>
                    <a:pt x="1691246" y="314096"/>
                  </a:lnTo>
                  <a:lnTo>
                    <a:pt x="1688236" y="312305"/>
                  </a:lnTo>
                  <a:lnTo>
                    <a:pt x="1688236" y="286524"/>
                  </a:lnTo>
                  <a:lnTo>
                    <a:pt x="1690636" y="284124"/>
                  </a:lnTo>
                  <a:lnTo>
                    <a:pt x="1697837" y="284124"/>
                  </a:lnTo>
                  <a:lnTo>
                    <a:pt x="1697837" y="280530"/>
                  </a:lnTo>
                  <a:lnTo>
                    <a:pt x="1697837" y="279933"/>
                  </a:lnTo>
                  <a:close/>
                </a:path>
                <a:path w="1981200" h="546100">
                  <a:moveTo>
                    <a:pt x="1753654" y="418401"/>
                  </a:moveTo>
                  <a:lnTo>
                    <a:pt x="1752460" y="410603"/>
                  </a:lnTo>
                  <a:lnTo>
                    <a:pt x="1751863" y="402818"/>
                  </a:lnTo>
                  <a:lnTo>
                    <a:pt x="1752460" y="395020"/>
                  </a:lnTo>
                  <a:lnTo>
                    <a:pt x="1749526" y="394423"/>
                  </a:lnTo>
                  <a:lnTo>
                    <a:pt x="1743722" y="393230"/>
                  </a:lnTo>
                  <a:lnTo>
                    <a:pt x="1736178" y="391045"/>
                  </a:lnTo>
                  <a:lnTo>
                    <a:pt x="1728063" y="389204"/>
                  </a:lnTo>
                  <a:lnTo>
                    <a:pt x="1680133" y="401243"/>
                  </a:lnTo>
                  <a:lnTo>
                    <a:pt x="1664233" y="436981"/>
                  </a:lnTo>
                  <a:lnTo>
                    <a:pt x="1668284" y="460057"/>
                  </a:lnTo>
                  <a:lnTo>
                    <a:pt x="1679536" y="476326"/>
                  </a:lnTo>
                  <a:lnTo>
                    <a:pt x="1696643" y="485952"/>
                  </a:lnTo>
                  <a:lnTo>
                    <a:pt x="1718246" y="489140"/>
                  </a:lnTo>
                  <a:lnTo>
                    <a:pt x="1727695" y="488619"/>
                  </a:lnTo>
                  <a:lnTo>
                    <a:pt x="1736178" y="487260"/>
                  </a:lnTo>
                  <a:lnTo>
                    <a:pt x="1743646" y="485343"/>
                  </a:lnTo>
                  <a:lnTo>
                    <a:pt x="1750060" y="483146"/>
                  </a:lnTo>
                  <a:lnTo>
                    <a:pt x="1750656" y="475348"/>
                  </a:lnTo>
                  <a:lnTo>
                    <a:pt x="1751863" y="468160"/>
                  </a:lnTo>
                  <a:lnTo>
                    <a:pt x="1753654" y="460362"/>
                  </a:lnTo>
                  <a:lnTo>
                    <a:pt x="1750060" y="459765"/>
                  </a:lnTo>
                  <a:lnTo>
                    <a:pt x="1745894" y="469226"/>
                  </a:lnTo>
                  <a:lnTo>
                    <a:pt x="1739709" y="476618"/>
                  </a:lnTo>
                  <a:lnTo>
                    <a:pt x="1731492" y="481431"/>
                  </a:lnTo>
                  <a:lnTo>
                    <a:pt x="1721243" y="483146"/>
                  </a:lnTo>
                  <a:lnTo>
                    <a:pt x="1704454" y="479120"/>
                  </a:lnTo>
                  <a:lnTo>
                    <a:pt x="1692668" y="468528"/>
                  </a:lnTo>
                  <a:lnTo>
                    <a:pt x="1685721" y="453555"/>
                  </a:lnTo>
                  <a:lnTo>
                    <a:pt x="1683435" y="436384"/>
                  </a:lnTo>
                  <a:lnTo>
                    <a:pt x="1685671" y="419709"/>
                  </a:lnTo>
                  <a:lnTo>
                    <a:pt x="1692287" y="406412"/>
                  </a:lnTo>
                  <a:lnTo>
                    <a:pt x="1703184" y="397611"/>
                  </a:lnTo>
                  <a:lnTo>
                    <a:pt x="1718246" y="394423"/>
                  </a:lnTo>
                  <a:lnTo>
                    <a:pt x="1731137" y="396328"/>
                  </a:lnTo>
                  <a:lnTo>
                    <a:pt x="1739925" y="401535"/>
                  </a:lnTo>
                  <a:lnTo>
                    <a:pt x="1745678" y="409346"/>
                  </a:lnTo>
                  <a:lnTo>
                    <a:pt x="1749450" y="418998"/>
                  </a:lnTo>
                  <a:lnTo>
                    <a:pt x="1753654" y="418401"/>
                  </a:lnTo>
                  <a:close/>
                </a:path>
                <a:path w="1981200" h="546100">
                  <a:moveTo>
                    <a:pt x="1847888" y="298513"/>
                  </a:moveTo>
                  <a:lnTo>
                    <a:pt x="1844281" y="297916"/>
                  </a:lnTo>
                  <a:lnTo>
                    <a:pt x="1840471" y="307111"/>
                  </a:lnTo>
                  <a:lnTo>
                    <a:pt x="1834908" y="312153"/>
                  </a:lnTo>
                  <a:lnTo>
                    <a:pt x="1826983" y="314261"/>
                  </a:lnTo>
                  <a:lnTo>
                    <a:pt x="1816074" y="314693"/>
                  </a:lnTo>
                  <a:lnTo>
                    <a:pt x="1799272" y="314693"/>
                  </a:lnTo>
                  <a:lnTo>
                    <a:pt x="1799272" y="273342"/>
                  </a:lnTo>
                  <a:lnTo>
                    <a:pt x="1825078" y="273342"/>
                  </a:lnTo>
                  <a:lnTo>
                    <a:pt x="1825675" y="278726"/>
                  </a:lnTo>
                  <a:lnTo>
                    <a:pt x="1826272" y="287121"/>
                  </a:lnTo>
                  <a:lnTo>
                    <a:pt x="1830476" y="285927"/>
                  </a:lnTo>
                  <a:lnTo>
                    <a:pt x="1830476" y="273342"/>
                  </a:lnTo>
                  <a:lnTo>
                    <a:pt x="1830476" y="266141"/>
                  </a:lnTo>
                  <a:lnTo>
                    <a:pt x="1830476" y="254152"/>
                  </a:lnTo>
                  <a:lnTo>
                    <a:pt x="1826272" y="254152"/>
                  </a:lnTo>
                  <a:lnTo>
                    <a:pt x="1825675" y="261353"/>
                  </a:lnTo>
                  <a:lnTo>
                    <a:pt x="1823872" y="266141"/>
                  </a:lnTo>
                  <a:lnTo>
                    <a:pt x="1799272" y="266141"/>
                  </a:lnTo>
                  <a:lnTo>
                    <a:pt x="1799272" y="230174"/>
                  </a:lnTo>
                  <a:lnTo>
                    <a:pt x="1832876" y="230174"/>
                  </a:lnTo>
                  <a:lnTo>
                    <a:pt x="1834680" y="237375"/>
                  </a:lnTo>
                  <a:lnTo>
                    <a:pt x="1835277" y="246367"/>
                  </a:lnTo>
                  <a:lnTo>
                    <a:pt x="1839480" y="245160"/>
                  </a:lnTo>
                  <a:lnTo>
                    <a:pt x="1838883" y="239166"/>
                  </a:lnTo>
                  <a:lnTo>
                    <a:pt x="1838883" y="230174"/>
                  </a:lnTo>
                  <a:lnTo>
                    <a:pt x="1838883" y="224180"/>
                  </a:lnTo>
                  <a:lnTo>
                    <a:pt x="1838883" y="223583"/>
                  </a:lnTo>
                  <a:lnTo>
                    <a:pt x="1831238" y="223672"/>
                  </a:lnTo>
                  <a:lnTo>
                    <a:pt x="1812798" y="224091"/>
                  </a:lnTo>
                  <a:lnTo>
                    <a:pt x="1803476" y="224180"/>
                  </a:lnTo>
                  <a:lnTo>
                    <a:pt x="1794497" y="224091"/>
                  </a:lnTo>
                  <a:lnTo>
                    <a:pt x="1776552" y="223672"/>
                  </a:lnTo>
                  <a:lnTo>
                    <a:pt x="1769262" y="223583"/>
                  </a:lnTo>
                  <a:lnTo>
                    <a:pt x="1769262" y="227774"/>
                  </a:lnTo>
                  <a:lnTo>
                    <a:pt x="1775866" y="227774"/>
                  </a:lnTo>
                  <a:lnTo>
                    <a:pt x="1781263" y="228981"/>
                  </a:lnTo>
                  <a:lnTo>
                    <a:pt x="1781263" y="315899"/>
                  </a:lnTo>
                  <a:lnTo>
                    <a:pt x="1775866" y="316496"/>
                  </a:lnTo>
                  <a:lnTo>
                    <a:pt x="1769262" y="316496"/>
                  </a:lnTo>
                  <a:lnTo>
                    <a:pt x="1769262" y="320687"/>
                  </a:lnTo>
                  <a:lnTo>
                    <a:pt x="1795932" y="320192"/>
                  </a:lnTo>
                  <a:lnTo>
                    <a:pt x="1805876" y="320090"/>
                  </a:lnTo>
                  <a:lnTo>
                    <a:pt x="1815820" y="320192"/>
                  </a:lnTo>
                  <a:lnTo>
                    <a:pt x="1843087" y="320687"/>
                  </a:lnTo>
                  <a:lnTo>
                    <a:pt x="1843227" y="320090"/>
                  </a:lnTo>
                  <a:lnTo>
                    <a:pt x="1844586" y="314693"/>
                  </a:lnTo>
                  <a:lnTo>
                    <a:pt x="1844878" y="313499"/>
                  </a:lnTo>
                  <a:lnTo>
                    <a:pt x="1846084" y="305701"/>
                  </a:lnTo>
                  <a:lnTo>
                    <a:pt x="1847888" y="298513"/>
                  </a:lnTo>
                  <a:close/>
                </a:path>
                <a:path w="1981200" h="546100">
                  <a:moveTo>
                    <a:pt x="1922907" y="386626"/>
                  </a:moveTo>
                  <a:lnTo>
                    <a:pt x="1919300" y="386029"/>
                  </a:lnTo>
                  <a:lnTo>
                    <a:pt x="1919300" y="390232"/>
                  </a:lnTo>
                  <a:lnTo>
                    <a:pt x="1833473" y="390232"/>
                  </a:lnTo>
                  <a:lnTo>
                    <a:pt x="1832279" y="386029"/>
                  </a:lnTo>
                  <a:lnTo>
                    <a:pt x="1828673" y="386029"/>
                  </a:lnTo>
                  <a:lnTo>
                    <a:pt x="1828673" y="394423"/>
                  </a:lnTo>
                  <a:lnTo>
                    <a:pt x="1828177" y="397421"/>
                  </a:lnTo>
                  <a:lnTo>
                    <a:pt x="1827479" y="402221"/>
                  </a:lnTo>
                  <a:lnTo>
                    <a:pt x="1826971" y="405218"/>
                  </a:lnTo>
                  <a:lnTo>
                    <a:pt x="1826272" y="410006"/>
                  </a:lnTo>
                  <a:lnTo>
                    <a:pt x="1830476" y="410006"/>
                  </a:lnTo>
                  <a:lnTo>
                    <a:pt x="1832279" y="399821"/>
                  </a:lnTo>
                  <a:lnTo>
                    <a:pt x="1832876" y="397421"/>
                  </a:lnTo>
                  <a:lnTo>
                    <a:pt x="1865884" y="397421"/>
                  </a:lnTo>
                  <a:lnTo>
                    <a:pt x="1865884" y="481939"/>
                  </a:lnTo>
                  <a:lnTo>
                    <a:pt x="1862289" y="483146"/>
                  </a:lnTo>
                  <a:lnTo>
                    <a:pt x="1852079" y="483146"/>
                  </a:lnTo>
                  <a:lnTo>
                    <a:pt x="1852079" y="487337"/>
                  </a:lnTo>
                  <a:lnTo>
                    <a:pt x="1857489" y="487337"/>
                  </a:lnTo>
                  <a:lnTo>
                    <a:pt x="1867090" y="486740"/>
                  </a:lnTo>
                  <a:lnTo>
                    <a:pt x="1882686" y="486740"/>
                  </a:lnTo>
                  <a:lnTo>
                    <a:pt x="1892896" y="487337"/>
                  </a:lnTo>
                  <a:lnTo>
                    <a:pt x="1898294" y="487337"/>
                  </a:lnTo>
                  <a:lnTo>
                    <a:pt x="1898294" y="486740"/>
                  </a:lnTo>
                  <a:lnTo>
                    <a:pt x="1898294" y="483146"/>
                  </a:lnTo>
                  <a:lnTo>
                    <a:pt x="1888693" y="483146"/>
                  </a:lnTo>
                  <a:lnTo>
                    <a:pt x="1883892" y="481342"/>
                  </a:lnTo>
                  <a:lnTo>
                    <a:pt x="1883892" y="397421"/>
                  </a:lnTo>
                  <a:lnTo>
                    <a:pt x="1915706" y="397421"/>
                  </a:lnTo>
                  <a:lnTo>
                    <a:pt x="1916899" y="405218"/>
                  </a:lnTo>
                  <a:lnTo>
                    <a:pt x="1916899" y="410603"/>
                  </a:lnTo>
                  <a:lnTo>
                    <a:pt x="1921103" y="408813"/>
                  </a:lnTo>
                  <a:lnTo>
                    <a:pt x="1921192" y="397421"/>
                  </a:lnTo>
                  <a:lnTo>
                    <a:pt x="1921611" y="394423"/>
                  </a:lnTo>
                  <a:lnTo>
                    <a:pt x="1922297" y="390232"/>
                  </a:lnTo>
                  <a:lnTo>
                    <a:pt x="1922907" y="386626"/>
                  </a:lnTo>
                  <a:close/>
                </a:path>
                <a:path w="1981200" h="546100">
                  <a:moveTo>
                    <a:pt x="1981123" y="293712"/>
                  </a:moveTo>
                  <a:lnTo>
                    <a:pt x="1974557" y="275069"/>
                  </a:lnTo>
                  <a:lnTo>
                    <a:pt x="1960118" y="265023"/>
                  </a:lnTo>
                  <a:lnTo>
                    <a:pt x="1945665" y="256882"/>
                  </a:lnTo>
                  <a:lnTo>
                    <a:pt x="1939112" y="243967"/>
                  </a:lnTo>
                  <a:lnTo>
                    <a:pt x="1939112" y="233172"/>
                  </a:lnTo>
                  <a:lnTo>
                    <a:pt x="1945106" y="226580"/>
                  </a:lnTo>
                  <a:lnTo>
                    <a:pt x="1966112" y="226580"/>
                  </a:lnTo>
                  <a:lnTo>
                    <a:pt x="1971509" y="235572"/>
                  </a:lnTo>
                  <a:lnTo>
                    <a:pt x="1972716" y="244563"/>
                  </a:lnTo>
                  <a:lnTo>
                    <a:pt x="1976920" y="243967"/>
                  </a:lnTo>
                  <a:lnTo>
                    <a:pt x="1975713" y="236766"/>
                  </a:lnTo>
                  <a:lnTo>
                    <a:pt x="1975116" y="230174"/>
                  </a:lnTo>
                  <a:lnTo>
                    <a:pt x="1975116" y="226580"/>
                  </a:lnTo>
                  <a:lnTo>
                    <a:pt x="1975116" y="223583"/>
                  </a:lnTo>
                  <a:lnTo>
                    <a:pt x="1970913" y="223583"/>
                  </a:lnTo>
                  <a:lnTo>
                    <a:pt x="1958911" y="221780"/>
                  </a:lnTo>
                  <a:lnTo>
                    <a:pt x="1955317" y="221780"/>
                  </a:lnTo>
                  <a:lnTo>
                    <a:pt x="1942934" y="223748"/>
                  </a:lnTo>
                  <a:lnTo>
                    <a:pt x="1933257" y="229425"/>
                  </a:lnTo>
                  <a:lnTo>
                    <a:pt x="1926958" y="238480"/>
                  </a:lnTo>
                  <a:lnTo>
                    <a:pt x="1924697" y="250558"/>
                  </a:lnTo>
                  <a:lnTo>
                    <a:pt x="1931085" y="269125"/>
                  </a:lnTo>
                  <a:lnTo>
                    <a:pt x="1945106" y="279107"/>
                  </a:lnTo>
                  <a:lnTo>
                    <a:pt x="1959140" y="287401"/>
                  </a:lnTo>
                  <a:lnTo>
                    <a:pt x="1965515" y="300913"/>
                  </a:lnTo>
                  <a:lnTo>
                    <a:pt x="1965515" y="310502"/>
                  </a:lnTo>
                  <a:lnTo>
                    <a:pt x="1957717" y="316496"/>
                  </a:lnTo>
                  <a:lnTo>
                    <a:pt x="1948103" y="316496"/>
                  </a:lnTo>
                  <a:lnTo>
                    <a:pt x="1939417" y="314718"/>
                  </a:lnTo>
                  <a:lnTo>
                    <a:pt x="1933028" y="309905"/>
                  </a:lnTo>
                  <a:lnTo>
                    <a:pt x="1928787" y="302844"/>
                  </a:lnTo>
                  <a:lnTo>
                    <a:pt x="1926501" y="294322"/>
                  </a:lnTo>
                  <a:lnTo>
                    <a:pt x="1922907" y="295516"/>
                  </a:lnTo>
                  <a:lnTo>
                    <a:pt x="1923503" y="302704"/>
                  </a:lnTo>
                  <a:lnTo>
                    <a:pt x="1924697" y="309308"/>
                  </a:lnTo>
                  <a:lnTo>
                    <a:pt x="1925307" y="316496"/>
                  </a:lnTo>
                  <a:lnTo>
                    <a:pt x="1931911" y="320090"/>
                  </a:lnTo>
                  <a:lnTo>
                    <a:pt x="1939709" y="322491"/>
                  </a:lnTo>
                  <a:lnTo>
                    <a:pt x="1947506" y="322491"/>
                  </a:lnTo>
                  <a:lnTo>
                    <a:pt x="1960105" y="320687"/>
                  </a:lnTo>
                  <a:lnTo>
                    <a:pt x="1968449" y="316496"/>
                  </a:lnTo>
                  <a:lnTo>
                    <a:pt x="1970836" y="315302"/>
                  </a:lnTo>
                  <a:lnTo>
                    <a:pt x="1978317" y="306311"/>
                  </a:lnTo>
                  <a:lnTo>
                    <a:pt x="1981123" y="29371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44000" y="6178295"/>
              <a:ext cx="1158239" cy="647699"/>
            </a:xfrm>
            <a:prstGeom prst="rect">
              <a:avLst/>
            </a:prstGeom>
          </p:spPr>
        </p:pic>
        <p:pic>
          <p:nvPicPr>
            <p:cNvPr id="9" name="object 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439400" y="6153911"/>
              <a:ext cx="1158240" cy="672084"/>
            </a:xfrm>
            <a:prstGeom prst="rect">
              <a:avLst/>
            </a:prstGeom>
          </p:spPr>
        </p:pic>
      </p:grpSp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88F09E67-D903-EE7A-9412-684A04CDE0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85"/>
                </p14:media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7086600" y="4835912"/>
            <a:ext cx="2057400" cy="2057400"/>
          </a:xfrm>
          <a:prstGeom prst="ellipse">
            <a:avLst/>
          </a:prstGeom>
        </p:spPr>
      </p:pic>
      <p:pic>
        <p:nvPicPr>
          <p:cNvPr id="10" name="Picture 9" descr="A person in a white shirt and tie&#10;&#10;Description automatically generated">
            <a:extLst>
              <a:ext uri="{FF2B5EF4-FFF2-40B4-BE49-F238E27FC236}">
                <a16:creationId xmlns:a16="http://schemas.microsoft.com/office/drawing/2014/main" id="{D069A4BF-94BE-AEC8-6ABF-032C7FAE0B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119" y="3767558"/>
            <a:ext cx="2209800" cy="2209800"/>
          </a:xfrm>
          <a:prstGeom prst="rect">
            <a:avLst/>
          </a:prstGeom>
        </p:spPr>
      </p:pic>
      <p:pic>
        <p:nvPicPr>
          <p:cNvPr id="12" name="Picture 11" descr="A person with a flower in her hair&#10;&#10;Description automatically generated">
            <a:extLst>
              <a:ext uri="{FF2B5EF4-FFF2-40B4-BE49-F238E27FC236}">
                <a16:creationId xmlns:a16="http://schemas.microsoft.com/office/drawing/2014/main" id="{8150121C-8685-3B71-9423-03921CAF6D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949310"/>
            <a:ext cx="2209799" cy="2209799"/>
          </a:xfrm>
          <a:prstGeom prst="rect">
            <a:avLst/>
          </a:prstGeom>
        </p:spPr>
      </p:pic>
      <p:pic>
        <p:nvPicPr>
          <p:cNvPr id="18" name="Content Placeholder 17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5959B6CD-7690-D770-6E92-389F8F1E3C13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119" y="248903"/>
            <a:ext cx="2209800" cy="22098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847" y="463296"/>
            <a:ext cx="6346190" cy="902335"/>
            <a:chOff x="688847" y="463296"/>
            <a:chExt cx="6346190" cy="902335"/>
          </a:xfrm>
        </p:grpSpPr>
        <p:pic>
          <p:nvPicPr>
            <p:cNvPr id="3" name="object 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8847" y="463296"/>
              <a:ext cx="1417319" cy="90220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77923" y="463296"/>
              <a:ext cx="880871" cy="90220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69591" y="463296"/>
              <a:ext cx="2081783" cy="90220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03320" y="463296"/>
              <a:ext cx="2183891" cy="9022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45251" y="463296"/>
              <a:ext cx="1589531" cy="90220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81430" y="146488"/>
            <a:ext cx="11629138" cy="967187"/>
          </a:xfrm>
          <a:prstGeom prst="rect">
            <a:avLst/>
          </a:prstGeom>
        </p:spPr>
        <p:txBody>
          <a:bodyPr vert="horz" wrap="square" lIns="0" tIns="466807" rIns="0" bIns="0" rtlCol="0">
            <a:spAutoFit/>
          </a:bodyPr>
          <a:lstStyle/>
          <a:p>
            <a:pPr marL="6604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2E5496"/>
                </a:solidFill>
              </a:rPr>
              <a:t>Step</a:t>
            </a:r>
            <a:r>
              <a:rPr sz="3200" spc="-60" dirty="0">
                <a:solidFill>
                  <a:srgbClr val="2E5496"/>
                </a:solidFill>
              </a:rPr>
              <a:t> </a:t>
            </a:r>
            <a:r>
              <a:rPr sz="3200" dirty="0">
                <a:solidFill>
                  <a:srgbClr val="2E5496"/>
                </a:solidFill>
              </a:rPr>
              <a:t>1.</a:t>
            </a:r>
            <a:r>
              <a:rPr sz="3200" spc="-500" dirty="0">
                <a:solidFill>
                  <a:srgbClr val="2E5496"/>
                </a:solidFill>
              </a:rPr>
              <a:t> </a:t>
            </a:r>
            <a:r>
              <a:rPr sz="3200" dirty="0">
                <a:solidFill>
                  <a:srgbClr val="2E5496"/>
                </a:solidFill>
              </a:rPr>
              <a:t>Receive</a:t>
            </a:r>
            <a:r>
              <a:rPr sz="3200" spc="-195" dirty="0">
                <a:solidFill>
                  <a:srgbClr val="2E5496"/>
                </a:solidFill>
              </a:rPr>
              <a:t> </a:t>
            </a:r>
            <a:r>
              <a:rPr sz="3200" dirty="0">
                <a:solidFill>
                  <a:srgbClr val="2E5496"/>
                </a:solidFill>
              </a:rPr>
              <a:t>reviewer</a:t>
            </a:r>
            <a:r>
              <a:rPr sz="3200" spc="-140" dirty="0">
                <a:solidFill>
                  <a:srgbClr val="2E5496"/>
                </a:solidFill>
              </a:rPr>
              <a:t> </a:t>
            </a:r>
            <a:r>
              <a:rPr sz="3200" spc="-10" dirty="0">
                <a:solidFill>
                  <a:srgbClr val="2E5496"/>
                </a:solidFill>
              </a:rPr>
              <a:t>email</a:t>
            </a:r>
            <a:endParaRPr sz="3200" dirty="0"/>
          </a:p>
        </p:txBody>
      </p:sp>
      <p:sp>
        <p:nvSpPr>
          <p:cNvPr id="9" name="object 9"/>
          <p:cNvSpPr txBox="1"/>
          <p:nvPr/>
        </p:nvSpPr>
        <p:spPr>
          <a:xfrm>
            <a:off x="6788054" y="1319275"/>
            <a:ext cx="4708525" cy="3942811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50800" marR="43180" algn="ctr">
              <a:lnSpc>
                <a:spcPct val="101400"/>
              </a:lnSpc>
              <a:spcBef>
                <a:spcPts val="45"/>
              </a:spcBef>
            </a:pPr>
            <a:r>
              <a:rPr sz="2800" spc="-165" dirty="0">
                <a:solidFill>
                  <a:srgbClr val="001F5F"/>
                </a:solidFill>
                <a:latin typeface="Arial"/>
                <a:cs typeface="Arial"/>
              </a:rPr>
              <a:t>You</a:t>
            </a:r>
            <a:r>
              <a:rPr sz="2800" spc="-1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will</a:t>
            </a:r>
            <a:r>
              <a:rPr sz="2800" spc="-9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Arial"/>
                <a:cs typeface="Arial"/>
              </a:rPr>
              <a:t>receive</a:t>
            </a:r>
            <a:r>
              <a:rPr sz="2800" spc="-10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an</a:t>
            </a:r>
            <a:r>
              <a:rPr sz="2800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001F5F"/>
                </a:solidFill>
                <a:latin typeface="Arial"/>
                <a:cs typeface="Arial"/>
              </a:rPr>
              <a:t>email</a:t>
            </a:r>
            <a:r>
              <a:rPr sz="2800" spc="-10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001F5F"/>
                </a:solidFill>
                <a:latin typeface="Arial"/>
                <a:cs typeface="Arial"/>
              </a:rPr>
              <a:t>from </a:t>
            </a:r>
            <a:r>
              <a:rPr sz="2800" u="sng" spc="-40" dirty="0">
                <a:solidFill>
                  <a:srgbClr val="0562C1"/>
                </a:solidFill>
                <a:uFill>
                  <a:solidFill>
                    <a:srgbClr val="99C83A"/>
                  </a:solidFill>
                </a:uFill>
                <a:latin typeface="Arial"/>
                <a:cs typeface="Arial"/>
                <a:hlinkClick r:id="rId10"/>
              </a:rPr>
              <a:t>dst-</a:t>
            </a:r>
            <a:r>
              <a:rPr sz="2800" u="sng" spc="-10" dirty="0">
                <a:solidFill>
                  <a:srgbClr val="0562C1"/>
                </a:solidFill>
                <a:uFill>
                  <a:solidFill>
                    <a:srgbClr val="99C83A"/>
                  </a:solidFill>
                </a:uFill>
                <a:latin typeface="Arial"/>
                <a:cs typeface="Arial"/>
                <a:hlinkClick r:id="rId10"/>
              </a:rPr>
              <a:t>scholarship@alamo.edu</a:t>
            </a:r>
            <a:r>
              <a:rPr sz="2800" spc="-10" dirty="0">
                <a:solidFill>
                  <a:srgbClr val="0562C1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on</a:t>
            </a:r>
            <a:r>
              <a:rPr sz="2800" spc="-11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May</a:t>
            </a:r>
            <a:r>
              <a:rPr sz="2800" spc="-10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2800" spc="-25" dirty="0">
                <a:solidFill>
                  <a:srgbClr val="1F3863"/>
                </a:solidFill>
                <a:latin typeface="Arial"/>
                <a:cs typeface="Arial"/>
              </a:rPr>
              <a:t>17</a:t>
            </a:r>
            <a:r>
              <a:rPr lang="en-US" sz="2800" spc="-25" baseline="30000" dirty="0">
                <a:solidFill>
                  <a:srgbClr val="1F3863"/>
                </a:solidFill>
                <a:latin typeface="Arial"/>
                <a:cs typeface="Arial"/>
              </a:rPr>
              <a:t>th</a:t>
            </a:r>
            <a:endParaRPr sz="2775" baseline="25525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100" dirty="0">
              <a:latin typeface="Arial"/>
              <a:cs typeface="Arial"/>
            </a:endParaRPr>
          </a:p>
          <a:p>
            <a:pPr marL="94615" marR="76835" indent="-13335" algn="ctr">
              <a:lnSpc>
                <a:spcPct val="100000"/>
              </a:lnSpc>
            </a:pPr>
            <a:r>
              <a:rPr sz="2800" spc="-10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sz="2800" spc="-1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001F5F"/>
                </a:solidFill>
                <a:latin typeface="Arial"/>
                <a:cs typeface="Arial"/>
              </a:rPr>
              <a:t>email</a:t>
            </a:r>
            <a:r>
              <a:rPr sz="2800" spc="-1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001F5F"/>
                </a:solidFill>
                <a:latin typeface="Arial"/>
                <a:cs typeface="Arial"/>
              </a:rPr>
              <a:t>contains</a:t>
            </a:r>
            <a:r>
              <a:rPr sz="2800" spc="-1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sz="2800" spc="-1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link</a:t>
            </a:r>
            <a:r>
              <a:rPr sz="2800" spc="-1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001F5F"/>
                </a:solidFill>
                <a:latin typeface="Arial"/>
                <a:cs typeface="Arial"/>
              </a:rPr>
              <a:t>to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log</a:t>
            </a:r>
            <a:r>
              <a:rPr sz="2800" spc="-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into</a:t>
            </a:r>
            <a:r>
              <a:rPr sz="2800" spc="-10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sz="2800" spc="-1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spc="-35" dirty="0">
                <a:solidFill>
                  <a:srgbClr val="001F5F"/>
                </a:solidFill>
                <a:latin typeface="Arial"/>
                <a:cs typeface="Arial"/>
              </a:rPr>
              <a:t>system</a:t>
            </a:r>
            <a:r>
              <a:rPr sz="2800" spc="-1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to</a:t>
            </a:r>
            <a:r>
              <a:rPr sz="2800" spc="-1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Arial"/>
                <a:cs typeface="Arial"/>
              </a:rPr>
              <a:t>begin </a:t>
            </a:r>
            <a:r>
              <a:rPr sz="2800" spc="-20" dirty="0">
                <a:solidFill>
                  <a:srgbClr val="001F5F"/>
                </a:solidFill>
                <a:latin typeface="Arial"/>
                <a:cs typeface="Arial"/>
              </a:rPr>
              <a:t>reviewing</a:t>
            </a:r>
            <a:r>
              <a:rPr sz="2800" spc="-1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001F5F"/>
                </a:solidFill>
                <a:latin typeface="Arial"/>
                <a:cs typeface="Arial"/>
              </a:rPr>
              <a:t>applications,</a:t>
            </a:r>
            <a:r>
              <a:rPr sz="2800" spc="-9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and</a:t>
            </a:r>
            <a:r>
              <a:rPr sz="2800" spc="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spc="-50" dirty="0">
                <a:solidFill>
                  <a:srgbClr val="001F5F"/>
                </a:solidFill>
                <a:latin typeface="Arial"/>
                <a:cs typeface="Arial"/>
              </a:rPr>
              <a:t>a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link</a:t>
            </a:r>
            <a:r>
              <a:rPr sz="2800" spc="-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to</a:t>
            </a:r>
            <a:r>
              <a:rPr sz="2800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watch</a:t>
            </a:r>
            <a:r>
              <a:rPr sz="2800" spc="-8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an</a:t>
            </a:r>
            <a:r>
              <a:rPr sz="2800" spc="-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Arial"/>
                <a:cs typeface="Arial"/>
              </a:rPr>
              <a:t>instructional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video</a:t>
            </a:r>
            <a:r>
              <a:rPr sz="2800" spc="-114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on</a:t>
            </a:r>
            <a:r>
              <a:rPr sz="2800" spc="-9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sz="2800" spc="-114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Arial"/>
                <a:cs typeface="Arial"/>
              </a:rPr>
              <a:t>process.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6144767"/>
            <a:ext cx="12192000" cy="713740"/>
            <a:chOff x="0" y="6144767"/>
            <a:chExt cx="12192000" cy="713740"/>
          </a:xfrm>
        </p:grpSpPr>
        <p:pic>
          <p:nvPicPr>
            <p:cNvPr id="11" name="object 1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6144767"/>
              <a:ext cx="12191998" cy="71323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38200" y="6225552"/>
              <a:ext cx="1981200" cy="546100"/>
            </a:xfrm>
            <a:custGeom>
              <a:avLst/>
              <a:gdLst/>
              <a:ahLst/>
              <a:cxnLst/>
              <a:rect l="l" t="t" r="r" b="b"/>
              <a:pathLst>
                <a:path w="1981200" h="546100">
                  <a:moveTo>
                    <a:pt x="549744" y="333286"/>
                  </a:moveTo>
                  <a:lnTo>
                    <a:pt x="542531" y="333286"/>
                  </a:lnTo>
                  <a:lnTo>
                    <a:pt x="498576" y="324434"/>
                  </a:lnTo>
                  <a:lnTo>
                    <a:pt x="462711" y="300316"/>
                  </a:lnTo>
                  <a:lnTo>
                    <a:pt x="438556" y="264490"/>
                  </a:lnTo>
                  <a:lnTo>
                    <a:pt x="429704" y="220586"/>
                  </a:lnTo>
                  <a:lnTo>
                    <a:pt x="429704" y="218782"/>
                  </a:lnTo>
                  <a:lnTo>
                    <a:pt x="390093" y="218782"/>
                  </a:lnTo>
                  <a:lnTo>
                    <a:pt x="374624" y="181864"/>
                  </a:lnTo>
                  <a:lnTo>
                    <a:pt x="348691" y="150901"/>
                  </a:lnTo>
                  <a:lnTo>
                    <a:pt x="314642" y="129603"/>
                  </a:lnTo>
                  <a:lnTo>
                    <a:pt x="274866" y="121678"/>
                  </a:lnTo>
                  <a:lnTo>
                    <a:pt x="234734" y="129603"/>
                  </a:lnTo>
                  <a:lnTo>
                    <a:pt x="200520" y="150901"/>
                  </a:lnTo>
                  <a:lnTo>
                    <a:pt x="174523" y="181864"/>
                  </a:lnTo>
                  <a:lnTo>
                    <a:pt x="159042" y="218782"/>
                  </a:lnTo>
                  <a:lnTo>
                    <a:pt x="119430" y="218782"/>
                  </a:lnTo>
                  <a:lnTo>
                    <a:pt x="119430" y="220586"/>
                  </a:lnTo>
                  <a:lnTo>
                    <a:pt x="110578" y="264490"/>
                  </a:lnTo>
                  <a:lnTo>
                    <a:pt x="86410" y="300316"/>
                  </a:lnTo>
                  <a:lnTo>
                    <a:pt x="50558" y="324434"/>
                  </a:lnTo>
                  <a:lnTo>
                    <a:pt x="6591" y="333286"/>
                  </a:lnTo>
                  <a:lnTo>
                    <a:pt x="0" y="333286"/>
                  </a:lnTo>
                  <a:lnTo>
                    <a:pt x="0" y="546074"/>
                  </a:lnTo>
                  <a:lnTo>
                    <a:pt x="549744" y="546074"/>
                  </a:lnTo>
                  <a:lnTo>
                    <a:pt x="549744" y="333286"/>
                  </a:lnTo>
                  <a:close/>
                </a:path>
                <a:path w="1981200" h="546100">
                  <a:moveTo>
                    <a:pt x="549744" y="12"/>
                  </a:moveTo>
                  <a:lnTo>
                    <a:pt x="0" y="12"/>
                  </a:lnTo>
                  <a:lnTo>
                    <a:pt x="0" y="296710"/>
                  </a:lnTo>
                  <a:lnTo>
                    <a:pt x="6591" y="296710"/>
                  </a:lnTo>
                  <a:lnTo>
                    <a:pt x="36233" y="290728"/>
                  </a:lnTo>
                  <a:lnTo>
                    <a:pt x="60464" y="274459"/>
                  </a:lnTo>
                  <a:lnTo>
                    <a:pt x="76809" y="250431"/>
                  </a:lnTo>
                  <a:lnTo>
                    <a:pt x="82816" y="221183"/>
                  </a:lnTo>
                  <a:lnTo>
                    <a:pt x="82816" y="182219"/>
                  </a:lnTo>
                  <a:lnTo>
                    <a:pt x="132626" y="182219"/>
                  </a:lnTo>
                  <a:lnTo>
                    <a:pt x="157213" y="142773"/>
                  </a:lnTo>
                  <a:lnTo>
                    <a:pt x="190690" y="112090"/>
                  </a:lnTo>
                  <a:lnTo>
                    <a:pt x="230695" y="92189"/>
                  </a:lnTo>
                  <a:lnTo>
                    <a:pt x="274866" y="85115"/>
                  </a:lnTo>
                  <a:lnTo>
                    <a:pt x="318770" y="92189"/>
                  </a:lnTo>
                  <a:lnTo>
                    <a:pt x="358736" y="112090"/>
                  </a:lnTo>
                  <a:lnTo>
                    <a:pt x="392176" y="142773"/>
                  </a:lnTo>
                  <a:lnTo>
                    <a:pt x="416509" y="182219"/>
                  </a:lnTo>
                  <a:lnTo>
                    <a:pt x="466318" y="182219"/>
                  </a:lnTo>
                  <a:lnTo>
                    <a:pt x="466432" y="221183"/>
                  </a:lnTo>
                  <a:lnTo>
                    <a:pt x="488670" y="274383"/>
                  </a:lnTo>
                  <a:lnTo>
                    <a:pt x="542531" y="296710"/>
                  </a:lnTo>
                  <a:lnTo>
                    <a:pt x="549744" y="296710"/>
                  </a:lnTo>
                  <a:lnTo>
                    <a:pt x="549744" y="85115"/>
                  </a:lnTo>
                  <a:lnTo>
                    <a:pt x="549744" y="12"/>
                  </a:lnTo>
                  <a:close/>
                </a:path>
                <a:path w="1981200" h="546100">
                  <a:moveTo>
                    <a:pt x="675170" y="0"/>
                  </a:moveTo>
                  <a:lnTo>
                    <a:pt x="668566" y="0"/>
                  </a:lnTo>
                  <a:lnTo>
                    <a:pt x="668566" y="546087"/>
                  </a:lnTo>
                  <a:lnTo>
                    <a:pt x="675170" y="546087"/>
                  </a:lnTo>
                  <a:lnTo>
                    <a:pt x="675170" y="0"/>
                  </a:lnTo>
                  <a:close/>
                </a:path>
                <a:path w="1981200" h="546100">
                  <a:moveTo>
                    <a:pt x="887628" y="293712"/>
                  </a:moveTo>
                  <a:lnTo>
                    <a:pt x="883424" y="293712"/>
                  </a:lnTo>
                  <a:lnTo>
                    <a:pt x="879614" y="303098"/>
                  </a:lnTo>
                  <a:lnTo>
                    <a:pt x="873594" y="310273"/>
                  </a:lnTo>
                  <a:lnTo>
                    <a:pt x="865454" y="314871"/>
                  </a:lnTo>
                  <a:lnTo>
                    <a:pt x="855218" y="316496"/>
                  </a:lnTo>
                  <a:lnTo>
                    <a:pt x="838428" y="312483"/>
                  </a:lnTo>
                  <a:lnTo>
                    <a:pt x="826643" y="301879"/>
                  </a:lnTo>
                  <a:lnTo>
                    <a:pt x="819683" y="286905"/>
                  </a:lnTo>
                  <a:lnTo>
                    <a:pt x="817410" y="269735"/>
                  </a:lnTo>
                  <a:lnTo>
                    <a:pt x="819645" y="253072"/>
                  </a:lnTo>
                  <a:lnTo>
                    <a:pt x="826262" y="239763"/>
                  </a:lnTo>
                  <a:lnTo>
                    <a:pt x="837158" y="230962"/>
                  </a:lnTo>
                  <a:lnTo>
                    <a:pt x="852220" y="227774"/>
                  </a:lnTo>
                  <a:lnTo>
                    <a:pt x="865111" y="229768"/>
                  </a:lnTo>
                  <a:lnTo>
                    <a:pt x="873899" y="235127"/>
                  </a:lnTo>
                  <a:lnTo>
                    <a:pt x="879652" y="242951"/>
                  </a:lnTo>
                  <a:lnTo>
                    <a:pt x="883424" y="252361"/>
                  </a:lnTo>
                  <a:lnTo>
                    <a:pt x="887031" y="251752"/>
                  </a:lnTo>
                  <a:lnTo>
                    <a:pt x="885825" y="236169"/>
                  </a:lnTo>
                  <a:lnTo>
                    <a:pt x="886434" y="228981"/>
                  </a:lnTo>
                  <a:lnTo>
                    <a:pt x="881532" y="227774"/>
                  </a:lnTo>
                  <a:lnTo>
                    <a:pt x="877697" y="226847"/>
                  </a:lnTo>
                  <a:lnTo>
                    <a:pt x="870153" y="224485"/>
                  </a:lnTo>
                  <a:lnTo>
                    <a:pt x="862037" y="222567"/>
                  </a:lnTo>
                  <a:lnTo>
                    <a:pt x="814108" y="234670"/>
                  </a:lnTo>
                  <a:lnTo>
                    <a:pt x="798207" y="270941"/>
                  </a:lnTo>
                  <a:lnTo>
                    <a:pt x="802259" y="293662"/>
                  </a:lnTo>
                  <a:lnTo>
                    <a:pt x="813511" y="309753"/>
                  </a:lnTo>
                  <a:lnTo>
                    <a:pt x="830618" y="319328"/>
                  </a:lnTo>
                  <a:lnTo>
                    <a:pt x="852220" y="322491"/>
                  </a:lnTo>
                  <a:lnTo>
                    <a:pt x="861402" y="322059"/>
                  </a:lnTo>
                  <a:lnTo>
                    <a:pt x="869924" y="320840"/>
                  </a:lnTo>
                  <a:lnTo>
                    <a:pt x="877544" y="318947"/>
                  </a:lnTo>
                  <a:lnTo>
                    <a:pt x="884021" y="316496"/>
                  </a:lnTo>
                  <a:lnTo>
                    <a:pt x="884631" y="308698"/>
                  </a:lnTo>
                  <a:lnTo>
                    <a:pt x="885825" y="301510"/>
                  </a:lnTo>
                  <a:lnTo>
                    <a:pt x="887628" y="293712"/>
                  </a:lnTo>
                  <a:close/>
                </a:path>
                <a:path w="1981200" h="546100">
                  <a:moveTo>
                    <a:pt x="890625" y="149847"/>
                  </a:moveTo>
                  <a:lnTo>
                    <a:pt x="885228" y="149847"/>
                  </a:lnTo>
                  <a:lnTo>
                    <a:pt x="882230" y="148653"/>
                  </a:lnTo>
                  <a:lnTo>
                    <a:pt x="881024" y="144462"/>
                  </a:lnTo>
                  <a:lnTo>
                    <a:pt x="879221" y="140258"/>
                  </a:lnTo>
                  <a:lnTo>
                    <a:pt x="875626" y="130670"/>
                  </a:lnTo>
                  <a:lnTo>
                    <a:pt x="871791" y="119875"/>
                  </a:lnTo>
                  <a:lnTo>
                    <a:pt x="869010" y="112090"/>
                  </a:lnTo>
                  <a:lnTo>
                    <a:pt x="855154" y="73126"/>
                  </a:lnTo>
                  <a:lnTo>
                    <a:pt x="849820" y="58140"/>
                  </a:lnTo>
                  <a:lnTo>
                    <a:pt x="849820" y="112090"/>
                  </a:lnTo>
                  <a:lnTo>
                    <a:pt x="824014" y="112090"/>
                  </a:lnTo>
                  <a:lnTo>
                    <a:pt x="836612" y="73126"/>
                  </a:lnTo>
                  <a:lnTo>
                    <a:pt x="837209" y="73126"/>
                  </a:lnTo>
                  <a:lnTo>
                    <a:pt x="849820" y="112090"/>
                  </a:lnTo>
                  <a:lnTo>
                    <a:pt x="849820" y="58140"/>
                  </a:lnTo>
                  <a:lnTo>
                    <a:pt x="849820" y="56934"/>
                  </a:lnTo>
                  <a:lnTo>
                    <a:pt x="848614" y="54546"/>
                  </a:lnTo>
                  <a:lnTo>
                    <a:pt x="848614" y="53936"/>
                  </a:lnTo>
                  <a:lnTo>
                    <a:pt x="847420" y="53936"/>
                  </a:lnTo>
                  <a:lnTo>
                    <a:pt x="846823" y="54546"/>
                  </a:lnTo>
                  <a:lnTo>
                    <a:pt x="838415" y="58737"/>
                  </a:lnTo>
                  <a:lnTo>
                    <a:pt x="834212" y="59931"/>
                  </a:lnTo>
                  <a:lnTo>
                    <a:pt x="833018" y="65328"/>
                  </a:lnTo>
                  <a:lnTo>
                    <a:pt x="830618" y="72529"/>
                  </a:lnTo>
                  <a:lnTo>
                    <a:pt x="828814" y="77317"/>
                  </a:lnTo>
                  <a:lnTo>
                    <a:pt x="806602" y="140855"/>
                  </a:lnTo>
                  <a:lnTo>
                    <a:pt x="804811" y="146850"/>
                  </a:lnTo>
                  <a:lnTo>
                    <a:pt x="800011" y="149847"/>
                  </a:lnTo>
                  <a:lnTo>
                    <a:pt x="794004" y="149847"/>
                  </a:lnTo>
                  <a:lnTo>
                    <a:pt x="794004" y="154051"/>
                  </a:lnTo>
                  <a:lnTo>
                    <a:pt x="798804" y="154051"/>
                  </a:lnTo>
                  <a:lnTo>
                    <a:pt x="803605" y="153454"/>
                  </a:lnTo>
                  <a:lnTo>
                    <a:pt x="814412" y="153454"/>
                  </a:lnTo>
                  <a:lnTo>
                    <a:pt x="820407" y="154051"/>
                  </a:lnTo>
                  <a:lnTo>
                    <a:pt x="825817" y="154051"/>
                  </a:lnTo>
                  <a:lnTo>
                    <a:pt x="825817" y="153454"/>
                  </a:lnTo>
                  <a:lnTo>
                    <a:pt x="825817" y="149847"/>
                  </a:lnTo>
                  <a:lnTo>
                    <a:pt x="819810" y="149847"/>
                  </a:lnTo>
                  <a:lnTo>
                    <a:pt x="813803" y="149250"/>
                  </a:lnTo>
                  <a:lnTo>
                    <a:pt x="813803" y="142659"/>
                  </a:lnTo>
                  <a:lnTo>
                    <a:pt x="815606" y="139065"/>
                  </a:lnTo>
                  <a:lnTo>
                    <a:pt x="816813" y="134264"/>
                  </a:lnTo>
                  <a:lnTo>
                    <a:pt x="821016" y="119875"/>
                  </a:lnTo>
                  <a:lnTo>
                    <a:pt x="852817" y="119875"/>
                  </a:lnTo>
                  <a:lnTo>
                    <a:pt x="858215" y="136067"/>
                  </a:lnTo>
                  <a:lnTo>
                    <a:pt x="859421" y="140258"/>
                  </a:lnTo>
                  <a:lnTo>
                    <a:pt x="861225" y="144462"/>
                  </a:lnTo>
                  <a:lnTo>
                    <a:pt x="861225" y="149250"/>
                  </a:lnTo>
                  <a:lnTo>
                    <a:pt x="855814" y="149847"/>
                  </a:lnTo>
                  <a:lnTo>
                    <a:pt x="851014" y="149847"/>
                  </a:lnTo>
                  <a:lnTo>
                    <a:pt x="851014" y="154051"/>
                  </a:lnTo>
                  <a:lnTo>
                    <a:pt x="857618" y="154051"/>
                  </a:lnTo>
                  <a:lnTo>
                    <a:pt x="864819" y="153454"/>
                  </a:lnTo>
                  <a:lnTo>
                    <a:pt x="878027" y="153454"/>
                  </a:lnTo>
                  <a:lnTo>
                    <a:pt x="884631" y="154051"/>
                  </a:lnTo>
                  <a:lnTo>
                    <a:pt x="890625" y="154051"/>
                  </a:lnTo>
                  <a:lnTo>
                    <a:pt x="890625" y="153454"/>
                  </a:lnTo>
                  <a:lnTo>
                    <a:pt x="890625" y="149847"/>
                  </a:lnTo>
                  <a:close/>
                </a:path>
                <a:path w="1981200" h="546100">
                  <a:moveTo>
                    <a:pt x="894829" y="438188"/>
                  </a:moveTo>
                  <a:lnTo>
                    <a:pt x="891019" y="418553"/>
                  </a:lnTo>
                  <a:lnTo>
                    <a:pt x="880046" y="403415"/>
                  </a:lnTo>
                  <a:lnTo>
                    <a:pt x="875030" y="400608"/>
                  </a:lnTo>
                  <a:lnTo>
                    <a:pt x="875030" y="441185"/>
                  </a:lnTo>
                  <a:lnTo>
                    <a:pt x="872769" y="456399"/>
                  </a:lnTo>
                  <a:lnTo>
                    <a:pt x="866025" y="469430"/>
                  </a:lnTo>
                  <a:lnTo>
                    <a:pt x="854773" y="478523"/>
                  </a:lnTo>
                  <a:lnTo>
                    <a:pt x="839012" y="481939"/>
                  </a:lnTo>
                  <a:lnTo>
                    <a:pt x="829411" y="481939"/>
                  </a:lnTo>
                  <a:lnTo>
                    <a:pt x="824611" y="480745"/>
                  </a:lnTo>
                  <a:lnTo>
                    <a:pt x="824611" y="396227"/>
                  </a:lnTo>
                  <a:lnTo>
                    <a:pt x="827608" y="395617"/>
                  </a:lnTo>
                  <a:lnTo>
                    <a:pt x="831215" y="395020"/>
                  </a:lnTo>
                  <a:lnTo>
                    <a:pt x="834212" y="395020"/>
                  </a:lnTo>
                  <a:lnTo>
                    <a:pt x="849960" y="397090"/>
                  </a:lnTo>
                  <a:lnTo>
                    <a:pt x="862952" y="404393"/>
                  </a:lnTo>
                  <a:lnTo>
                    <a:pt x="871766" y="418541"/>
                  </a:lnTo>
                  <a:lnTo>
                    <a:pt x="875030" y="441185"/>
                  </a:lnTo>
                  <a:lnTo>
                    <a:pt x="875030" y="400608"/>
                  </a:lnTo>
                  <a:lnTo>
                    <a:pt x="865085" y="395020"/>
                  </a:lnTo>
                  <a:lnTo>
                    <a:pt x="862672" y="393674"/>
                  </a:lnTo>
                  <a:lnTo>
                    <a:pt x="843622" y="390829"/>
                  </a:lnTo>
                  <a:lnTo>
                    <a:pt x="839609" y="390232"/>
                  </a:lnTo>
                  <a:lnTo>
                    <a:pt x="833615" y="390232"/>
                  </a:lnTo>
                  <a:lnTo>
                    <a:pt x="825817" y="390829"/>
                  </a:lnTo>
                  <a:lnTo>
                    <a:pt x="808405" y="390829"/>
                  </a:lnTo>
                  <a:lnTo>
                    <a:pt x="798804" y="390232"/>
                  </a:lnTo>
                  <a:lnTo>
                    <a:pt x="794600" y="390232"/>
                  </a:lnTo>
                  <a:lnTo>
                    <a:pt x="794600" y="394423"/>
                  </a:lnTo>
                  <a:lnTo>
                    <a:pt x="801801" y="394423"/>
                  </a:lnTo>
                  <a:lnTo>
                    <a:pt x="807212" y="395020"/>
                  </a:lnTo>
                  <a:lnTo>
                    <a:pt x="807212" y="481939"/>
                  </a:lnTo>
                  <a:lnTo>
                    <a:pt x="801801" y="483146"/>
                  </a:lnTo>
                  <a:lnTo>
                    <a:pt x="794600" y="483146"/>
                  </a:lnTo>
                  <a:lnTo>
                    <a:pt x="794600" y="487337"/>
                  </a:lnTo>
                  <a:lnTo>
                    <a:pt x="798207" y="487337"/>
                  </a:lnTo>
                  <a:lnTo>
                    <a:pt x="808405" y="486740"/>
                  </a:lnTo>
                  <a:lnTo>
                    <a:pt x="837209" y="486740"/>
                  </a:lnTo>
                  <a:lnTo>
                    <a:pt x="843216" y="487337"/>
                  </a:lnTo>
                  <a:lnTo>
                    <a:pt x="846937" y="486740"/>
                  </a:lnTo>
                  <a:lnTo>
                    <a:pt x="863180" y="484124"/>
                  </a:lnTo>
                  <a:lnTo>
                    <a:pt x="866648" y="481939"/>
                  </a:lnTo>
                  <a:lnTo>
                    <a:pt x="879602" y="473773"/>
                  </a:lnTo>
                  <a:lnTo>
                    <a:pt x="890727" y="457911"/>
                  </a:lnTo>
                  <a:lnTo>
                    <a:pt x="894829" y="438188"/>
                  </a:lnTo>
                  <a:close/>
                </a:path>
                <a:path w="1981200" h="546100">
                  <a:moveTo>
                    <a:pt x="1010666" y="390232"/>
                  </a:moveTo>
                  <a:lnTo>
                    <a:pt x="1004062" y="390232"/>
                  </a:lnTo>
                  <a:lnTo>
                    <a:pt x="995654" y="390829"/>
                  </a:lnTo>
                  <a:lnTo>
                    <a:pt x="981849" y="390829"/>
                  </a:lnTo>
                  <a:lnTo>
                    <a:pt x="973455" y="390232"/>
                  </a:lnTo>
                  <a:lnTo>
                    <a:pt x="968044" y="390232"/>
                  </a:lnTo>
                  <a:lnTo>
                    <a:pt x="968044" y="394423"/>
                  </a:lnTo>
                  <a:lnTo>
                    <a:pt x="975245" y="394423"/>
                  </a:lnTo>
                  <a:lnTo>
                    <a:pt x="980059" y="395020"/>
                  </a:lnTo>
                  <a:lnTo>
                    <a:pt x="980059" y="481939"/>
                  </a:lnTo>
                  <a:lnTo>
                    <a:pt x="975245" y="483146"/>
                  </a:lnTo>
                  <a:lnTo>
                    <a:pt x="968044" y="483146"/>
                  </a:lnTo>
                  <a:lnTo>
                    <a:pt x="968044" y="487337"/>
                  </a:lnTo>
                  <a:lnTo>
                    <a:pt x="973455" y="487337"/>
                  </a:lnTo>
                  <a:lnTo>
                    <a:pt x="981849" y="486740"/>
                  </a:lnTo>
                  <a:lnTo>
                    <a:pt x="995654" y="486740"/>
                  </a:lnTo>
                  <a:lnTo>
                    <a:pt x="1004062" y="487337"/>
                  </a:lnTo>
                  <a:lnTo>
                    <a:pt x="1010666" y="487337"/>
                  </a:lnTo>
                  <a:lnTo>
                    <a:pt x="1010666" y="486740"/>
                  </a:lnTo>
                  <a:lnTo>
                    <a:pt x="1010666" y="483146"/>
                  </a:lnTo>
                  <a:lnTo>
                    <a:pt x="1003465" y="483146"/>
                  </a:lnTo>
                  <a:lnTo>
                    <a:pt x="998054" y="481939"/>
                  </a:lnTo>
                  <a:lnTo>
                    <a:pt x="998054" y="395020"/>
                  </a:lnTo>
                  <a:lnTo>
                    <a:pt x="1003465" y="394423"/>
                  </a:lnTo>
                  <a:lnTo>
                    <a:pt x="1010666" y="394423"/>
                  </a:lnTo>
                  <a:lnTo>
                    <a:pt x="1010666" y="390829"/>
                  </a:lnTo>
                  <a:lnTo>
                    <a:pt x="1010666" y="390232"/>
                  </a:lnTo>
                  <a:close/>
                </a:path>
                <a:path w="1981200" h="546100">
                  <a:moveTo>
                    <a:pt x="1040066" y="130670"/>
                  </a:moveTo>
                  <a:lnTo>
                    <a:pt x="1035862" y="130670"/>
                  </a:lnTo>
                  <a:lnTo>
                    <a:pt x="1035265" y="133667"/>
                  </a:lnTo>
                  <a:lnTo>
                    <a:pt x="1034072" y="137858"/>
                  </a:lnTo>
                  <a:lnTo>
                    <a:pt x="1029271" y="143852"/>
                  </a:lnTo>
                  <a:lnTo>
                    <a:pt x="1024470" y="147459"/>
                  </a:lnTo>
                  <a:lnTo>
                    <a:pt x="1011859" y="148653"/>
                  </a:lnTo>
                  <a:lnTo>
                    <a:pt x="999858" y="148653"/>
                  </a:lnTo>
                  <a:lnTo>
                    <a:pt x="995654" y="148056"/>
                  </a:lnTo>
                  <a:lnTo>
                    <a:pt x="991450" y="146253"/>
                  </a:lnTo>
                  <a:lnTo>
                    <a:pt x="991450" y="61734"/>
                  </a:lnTo>
                  <a:lnTo>
                    <a:pt x="1004658" y="61734"/>
                  </a:lnTo>
                  <a:lnTo>
                    <a:pt x="1004658" y="58140"/>
                  </a:lnTo>
                  <a:lnTo>
                    <a:pt x="1004658" y="57543"/>
                  </a:lnTo>
                  <a:lnTo>
                    <a:pt x="997458" y="57543"/>
                  </a:lnTo>
                  <a:lnTo>
                    <a:pt x="990854" y="58140"/>
                  </a:lnTo>
                  <a:lnTo>
                    <a:pt x="976452" y="58140"/>
                  </a:lnTo>
                  <a:lnTo>
                    <a:pt x="968654" y="57543"/>
                  </a:lnTo>
                  <a:lnTo>
                    <a:pt x="961453" y="57543"/>
                  </a:lnTo>
                  <a:lnTo>
                    <a:pt x="961453" y="61734"/>
                  </a:lnTo>
                  <a:lnTo>
                    <a:pt x="968654" y="61734"/>
                  </a:lnTo>
                  <a:lnTo>
                    <a:pt x="974051" y="62331"/>
                  </a:lnTo>
                  <a:lnTo>
                    <a:pt x="974051" y="149250"/>
                  </a:lnTo>
                  <a:lnTo>
                    <a:pt x="968654" y="149847"/>
                  </a:lnTo>
                  <a:lnTo>
                    <a:pt x="961453" y="149847"/>
                  </a:lnTo>
                  <a:lnTo>
                    <a:pt x="961453" y="154051"/>
                  </a:lnTo>
                  <a:lnTo>
                    <a:pt x="970800" y="153949"/>
                  </a:lnTo>
                  <a:lnTo>
                    <a:pt x="989050" y="153543"/>
                  </a:lnTo>
                  <a:lnTo>
                    <a:pt x="998054" y="153454"/>
                  </a:lnTo>
                  <a:lnTo>
                    <a:pt x="1007402" y="153543"/>
                  </a:lnTo>
                  <a:lnTo>
                    <a:pt x="1025652" y="153949"/>
                  </a:lnTo>
                  <a:lnTo>
                    <a:pt x="1034669" y="154051"/>
                  </a:lnTo>
                  <a:lnTo>
                    <a:pt x="1034808" y="153454"/>
                  </a:lnTo>
                  <a:lnTo>
                    <a:pt x="1035913" y="148653"/>
                  </a:lnTo>
                  <a:lnTo>
                    <a:pt x="1040066" y="130670"/>
                  </a:lnTo>
                  <a:close/>
                </a:path>
                <a:path w="1981200" h="546100">
                  <a:moveTo>
                    <a:pt x="1068273" y="269735"/>
                  </a:moveTo>
                  <a:lnTo>
                    <a:pt x="1064158" y="249859"/>
                  </a:lnTo>
                  <a:lnTo>
                    <a:pt x="1052893" y="234746"/>
                  </a:lnTo>
                  <a:lnTo>
                    <a:pt x="1049070" y="232562"/>
                  </a:lnTo>
                  <a:lnTo>
                    <a:pt x="1049070" y="272732"/>
                  </a:lnTo>
                  <a:lnTo>
                    <a:pt x="1047902" y="288175"/>
                  </a:lnTo>
                  <a:lnTo>
                    <a:pt x="1043292" y="302260"/>
                  </a:lnTo>
                  <a:lnTo>
                    <a:pt x="1033627" y="312521"/>
                  </a:lnTo>
                  <a:lnTo>
                    <a:pt x="1017257" y="316496"/>
                  </a:lnTo>
                  <a:lnTo>
                    <a:pt x="1002639" y="312445"/>
                  </a:lnTo>
                  <a:lnTo>
                    <a:pt x="992136" y="301663"/>
                  </a:lnTo>
                  <a:lnTo>
                    <a:pt x="985786" y="286143"/>
                  </a:lnTo>
                  <a:lnTo>
                    <a:pt x="983653" y="267944"/>
                  </a:lnTo>
                  <a:lnTo>
                    <a:pt x="985151" y="253822"/>
                  </a:lnTo>
                  <a:lnTo>
                    <a:pt x="990257" y="240893"/>
                  </a:lnTo>
                  <a:lnTo>
                    <a:pt x="999858" y="231444"/>
                  </a:lnTo>
                  <a:lnTo>
                    <a:pt x="1014857" y="227774"/>
                  </a:lnTo>
                  <a:lnTo>
                    <a:pt x="1030084" y="231940"/>
                  </a:lnTo>
                  <a:lnTo>
                    <a:pt x="1040739" y="242620"/>
                  </a:lnTo>
                  <a:lnTo>
                    <a:pt x="1047013" y="257111"/>
                  </a:lnTo>
                  <a:lnTo>
                    <a:pt x="1049070" y="272732"/>
                  </a:lnTo>
                  <a:lnTo>
                    <a:pt x="1049070" y="232562"/>
                  </a:lnTo>
                  <a:lnTo>
                    <a:pt x="1040714" y="227774"/>
                  </a:lnTo>
                  <a:lnTo>
                    <a:pt x="1036116" y="225145"/>
                  </a:lnTo>
                  <a:lnTo>
                    <a:pt x="1015466" y="221780"/>
                  </a:lnTo>
                  <a:lnTo>
                    <a:pt x="995248" y="225704"/>
                  </a:lnTo>
                  <a:lnTo>
                    <a:pt x="978852" y="236474"/>
                  </a:lnTo>
                  <a:lnTo>
                    <a:pt x="967867" y="252641"/>
                  </a:lnTo>
                  <a:lnTo>
                    <a:pt x="963853" y="272732"/>
                  </a:lnTo>
                  <a:lnTo>
                    <a:pt x="967867" y="293154"/>
                  </a:lnTo>
                  <a:lnTo>
                    <a:pt x="978928" y="308851"/>
                  </a:lnTo>
                  <a:lnTo>
                    <a:pt x="995502" y="318935"/>
                  </a:lnTo>
                  <a:lnTo>
                    <a:pt x="1016063" y="322491"/>
                  </a:lnTo>
                  <a:lnTo>
                    <a:pt x="1036624" y="318719"/>
                  </a:lnTo>
                  <a:lnTo>
                    <a:pt x="1040066" y="316496"/>
                  </a:lnTo>
                  <a:lnTo>
                    <a:pt x="1053198" y="308025"/>
                  </a:lnTo>
                  <a:lnTo>
                    <a:pt x="1064247" y="291388"/>
                  </a:lnTo>
                  <a:lnTo>
                    <a:pt x="1068273" y="269735"/>
                  </a:lnTo>
                  <a:close/>
                </a:path>
                <a:path w="1981200" h="546100">
                  <a:moveTo>
                    <a:pt x="1142098" y="459765"/>
                  </a:moveTo>
                  <a:lnTo>
                    <a:pt x="1135621" y="441375"/>
                  </a:lnTo>
                  <a:lnTo>
                    <a:pt x="1121384" y="431368"/>
                  </a:lnTo>
                  <a:lnTo>
                    <a:pt x="1107160" y="423265"/>
                  </a:lnTo>
                  <a:lnTo>
                    <a:pt x="1100683" y="410603"/>
                  </a:lnTo>
                  <a:lnTo>
                    <a:pt x="1100683" y="399821"/>
                  </a:lnTo>
                  <a:lnTo>
                    <a:pt x="1106690" y="393230"/>
                  </a:lnTo>
                  <a:lnTo>
                    <a:pt x="1127086" y="393230"/>
                  </a:lnTo>
                  <a:lnTo>
                    <a:pt x="1133094" y="401612"/>
                  </a:lnTo>
                  <a:lnTo>
                    <a:pt x="1133690" y="410603"/>
                  </a:lnTo>
                  <a:lnTo>
                    <a:pt x="1137894" y="410006"/>
                  </a:lnTo>
                  <a:lnTo>
                    <a:pt x="1136700" y="403415"/>
                  </a:lnTo>
                  <a:lnTo>
                    <a:pt x="1136091" y="396824"/>
                  </a:lnTo>
                  <a:lnTo>
                    <a:pt x="1136091" y="393230"/>
                  </a:lnTo>
                  <a:lnTo>
                    <a:pt x="1136091" y="390232"/>
                  </a:lnTo>
                  <a:lnTo>
                    <a:pt x="1131887" y="389623"/>
                  </a:lnTo>
                  <a:lnTo>
                    <a:pt x="1120495" y="388429"/>
                  </a:lnTo>
                  <a:lnTo>
                    <a:pt x="1116291" y="388429"/>
                  </a:lnTo>
                  <a:lnTo>
                    <a:pt x="1103909" y="390296"/>
                  </a:lnTo>
                  <a:lnTo>
                    <a:pt x="1094232" y="395770"/>
                  </a:lnTo>
                  <a:lnTo>
                    <a:pt x="1087932" y="404609"/>
                  </a:lnTo>
                  <a:lnTo>
                    <a:pt x="1085684" y="416598"/>
                  </a:lnTo>
                  <a:lnTo>
                    <a:pt x="1092060" y="435178"/>
                  </a:lnTo>
                  <a:lnTo>
                    <a:pt x="1106081" y="445147"/>
                  </a:lnTo>
                  <a:lnTo>
                    <a:pt x="1120114" y="453440"/>
                  </a:lnTo>
                  <a:lnTo>
                    <a:pt x="1126490" y="466953"/>
                  </a:lnTo>
                  <a:lnTo>
                    <a:pt x="1126490" y="477151"/>
                  </a:lnTo>
                  <a:lnTo>
                    <a:pt x="1118692" y="483146"/>
                  </a:lnTo>
                  <a:lnTo>
                    <a:pt x="1109687" y="483146"/>
                  </a:lnTo>
                  <a:lnTo>
                    <a:pt x="1100988" y="481355"/>
                  </a:lnTo>
                  <a:lnTo>
                    <a:pt x="1094613" y="476542"/>
                  </a:lnTo>
                  <a:lnTo>
                    <a:pt x="1090358" y="469480"/>
                  </a:lnTo>
                  <a:lnTo>
                    <a:pt x="1088085" y="460959"/>
                  </a:lnTo>
                  <a:lnTo>
                    <a:pt x="1083881" y="461556"/>
                  </a:lnTo>
                  <a:lnTo>
                    <a:pt x="1084478" y="468757"/>
                  </a:lnTo>
                  <a:lnTo>
                    <a:pt x="1085684" y="475945"/>
                  </a:lnTo>
                  <a:lnTo>
                    <a:pt x="1086281" y="483146"/>
                  </a:lnTo>
                  <a:lnTo>
                    <a:pt x="1100683" y="489140"/>
                  </a:lnTo>
                  <a:lnTo>
                    <a:pt x="1108481" y="489140"/>
                  </a:lnTo>
                  <a:lnTo>
                    <a:pt x="1121333" y="487248"/>
                  </a:lnTo>
                  <a:lnTo>
                    <a:pt x="1129182" y="483146"/>
                  </a:lnTo>
                  <a:lnTo>
                    <a:pt x="1132039" y="481647"/>
                  </a:lnTo>
                  <a:lnTo>
                    <a:pt x="1139380" y="472440"/>
                  </a:lnTo>
                  <a:lnTo>
                    <a:pt x="1142098" y="459765"/>
                  </a:lnTo>
                  <a:close/>
                </a:path>
                <a:path w="1981200" h="546100">
                  <a:moveTo>
                    <a:pt x="1207516" y="149847"/>
                  </a:moveTo>
                  <a:lnTo>
                    <a:pt x="1202105" y="149847"/>
                  </a:lnTo>
                  <a:lnTo>
                    <a:pt x="1199705" y="148653"/>
                  </a:lnTo>
                  <a:lnTo>
                    <a:pt x="1196111" y="140258"/>
                  </a:lnTo>
                  <a:lnTo>
                    <a:pt x="1192504" y="130670"/>
                  </a:lnTo>
                  <a:lnTo>
                    <a:pt x="1188758" y="119875"/>
                  </a:lnTo>
                  <a:lnTo>
                    <a:pt x="1186053" y="112090"/>
                  </a:lnTo>
                  <a:lnTo>
                    <a:pt x="1172514" y="73126"/>
                  </a:lnTo>
                  <a:lnTo>
                    <a:pt x="1167307" y="58140"/>
                  </a:lnTo>
                  <a:lnTo>
                    <a:pt x="1166698" y="56934"/>
                  </a:lnTo>
                  <a:lnTo>
                    <a:pt x="1166698" y="112090"/>
                  </a:lnTo>
                  <a:lnTo>
                    <a:pt x="1140891" y="112090"/>
                  </a:lnTo>
                  <a:lnTo>
                    <a:pt x="1153502" y="73126"/>
                  </a:lnTo>
                  <a:lnTo>
                    <a:pt x="1154099" y="73126"/>
                  </a:lnTo>
                  <a:lnTo>
                    <a:pt x="1166698" y="112090"/>
                  </a:lnTo>
                  <a:lnTo>
                    <a:pt x="1166698" y="56934"/>
                  </a:lnTo>
                  <a:lnTo>
                    <a:pt x="1166101" y="55740"/>
                  </a:lnTo>
                  <a:lnTo>
                    <a:pt x="1166101" y="54546"/>
                  </a:lnTo>
                  <a:lnTo>
                    <a:pt x="1165504" y="53936"/>
                  </a:lnTo>
                  <a:lnTo>
                    <a:pt x="1164297" y="53936"/>
                  </a:lnTo>
                  <a:lnTo>
                    <a:pt x="1163701" y="54546"/>
                  </a:lnTo>
                  <a:lnTo>
                    <a:pt x="1155293" y="58737"/>
                  </a:lnTo>
                  <a:lnTo>
                    <a:pt x="1151102" y="59931"/>
                  </a:lnTo>
                  <a:lnTo>
                    <a:pt x="1150493" y="65328"/>
                  </a:lnTo>
                  <a:lnTo>
                    <a:pt x="1147495" y="72529"/>
                  </a:lnTo>
                  <a:lnTo>
                    <a:pt x="1145692" y="77317"/>
                  </a:lnTo>
                  <a:lnTo>
                    <a:pt x="1123492" y="140855"/>
                  </a:lnTo>
                  <a:lnTo>
                    <a:pt x="1121689" y="146850"/>
                  </a:lnTo>
                  <a:lnTo>
                    <a:pt x="1116888" y="149847"/>
                  </a:lnTo>
                  <a:lnTo>
                    <a:pt x="1110881" y="149847"/>
                  </a:lnTo>
                  <a:lnTo>
                    <a:pt x="1110881" y="154051"/>
                  </a:lnTo>
                  <a:lnTo>
                    <a:pt x="1115695" y="154051"/>
                  </a:lnTo>
                  <a:lnTo>
                    <a:pt x="1121092" y="153454"/>
                  </a:lnTo>
                  <a:lnTo>
                    <a:pt x="1131290" y="153454"/>
                  </a:lnTo>
                  <a:lnTo>
                    <a:pt x="1137297" y="154051"/>
                  </a:lnTo>
                  <a:lnTo>
                    <a:pt x="1142695" y="154051"/>
                  </a:lnTo>
                  <a:lnTo>
                    <a:pt x="1142695" y="153454"/>
                  </a:lnTo>
                  <a:lnTo>
                    <a:pt x="1142695" y="149847"/>
                  </a:lnTo>
                  <a:lnTo>
                    <a:pt x="1136700" y="149847"/>
                  </a:lnTo>
                  <a:lnTo>
                    <a:pt x="1130693" y="149250"/>
                  </a:lnTo>
                  <a:lnTo>
                    <a:pt x="1130693" y="142659"/>
                  </a:lnTo>
                  <a:lnTo>
                    <a:pt x="1132497" y="139065"/>
                  </a:lnTo>
                  <a:lnTo>
                    <a:pt x="1133690" y="134264"/>
                  </a:lnTo>
                  <a:lnTo>
                    <a:pt x="1137894" y="119875"/>
                  </a:lnTo>
                  <a:lnTo>
                    <a:pt x="1169708" y="119875"/>
                  </a:lnTo>
                  <a:lnTo>
                    <a:pt x="1175105" y="136067"/>
                  </a:lnTo>
                  <a:lnTo>
                    <a:pt x="1176909" y="140258"/>
                  </a:lnTo>
                  <a:lnTo>
                    <a:pt x="1178102" y="144462"/>
                  </a:lnTo>
                  <a:lnTo>
                    <a:pt x="1178102" y="149250"/>
                  </a:lnTo>
                  <a:lnTo>
                    <a:pt x="1172705" y="149847"/>
                  </a:lnTo>
                  <a:lnTo>
                    <a:pt x="1167904" y="149847"/>
                  </a:lnTo>
                  <a:lnTo>
                    <a:pt x="1167904" y="154051"/>
                  </a:lnTo>
                  <a:lnTo>
                    <a:pt x="1175105" y="154051"/>
                  </a:lnTo>
                  <a:lnTo>
                    <a:pt x="1181709" y="153454"/>
                  </a:lnTo>
                  <a:lnTo>
                    <a:pt x="1195514" y="153454"/>
                  </a:lnTo>
                  <a:lnTo>
                    <a:pt x="1201508" y="154051"/>
                  </a:lnTo>
                  <a:lnTo>
                    <a:pt x="1207516" y="154051"/>
                  </a:lnTo>
                  <a:lnTo>
                    <a:pt x="1207516" y="153454"/>
                  </a:lnTo>
                  <a:lnTo>
                    <a:pt x="1207516" y="149847"/>
                  </a:lnTo>
                  <a:close/>
                </a:path>
                <a:path w="1981200" h="546100">
                  <a:moveTo>
                    <a:pt x="1221917" y="297319"/>
                  </a:moveTo>
                  <a:lnTo>
                    <a:pt x="1217714" y="297319"/>
                  </a:lnTo>
                  <a:lnTo>
                    <a:pt x="1217117" y="300316"/>
                  </a:lnTo>
                  <a:lnTo>
                    <a:pt x="1215910" y="303911"/>
                  </a:lnTo>
                  <a:lnTo>
                    <a:pt x="1213510" y="306908"/>
                  </a:lnTo>
                  <a:lnTo>
                    <a:pt x="1211110" y="310502"/>
                  </a:lnTo>
                  <a:lnTo>
                    <a:pt x="1205712" y="314096"/>
                  </a:lnTo>
                  <a:lnTo>
                    <a:pt x="1200315" y="314693"/>
                  </a:lnTo>
                  <a:lnTo>
                    <a:pt x="1193711" y="315302"/>
                  </a:lnTo>
                  <a:lnTo>
                    <a:pt x="1187704" y="315302"/>
                  </a:lnTo>
                  <a:lnTo>
                    <a:pt x="1181709" y="314693"/>
                  </a:lnTo>
                  <a:lnTo>
                    <a:pt x="1177505" y="314096"/>
                  </a:lnTo>
                  <a:lnTo>
                    <a:pt x="1173302" y="312305"/>
                  </a:lnTo>
                  <a:lnTo>
                    <a:pt x="1173302" y="228384"/>
                  </a:lnTo>
                  <a:lnTo>
                    <a:pt x="1177505" y="227774"/>
                  </a:lnTo>
                  <a:lnTo>
                    <a:pt x="1186510" y="227774"/>
                  </a:lnTo>
                  <a:lnTo>
                    <a:pt x="1186510" y="224180"/>
                  </a:lnTo>
                  <a:lnTo>
                    <a:pt x="1186510" y="223583"/>
                  </a:lnTo>
                  <a:lnTo>
                    <a:pt x="1179309" y="223583"/>
                  </a:lnTo>
                  <a:lnTo>
                    <a:pt x="1172108" y="224180"/>
                  </a:lnTo>
                  <a:lnTo>
                    <a:pt x="1157693" y="224180"/>
                  </a:lnTo>
                  <a:lnTo>
                    <a:pt x="1150493" y="223583"/>
                  </a:lnTo>
                  <a:lnTo>
                    <a:pt x="1143292" y="223583"/>
                  </a:lnTo>
                  <a:lnTo>
                    <a:pt x="1143292" y="227774"/>
                  </a:lnTo>
                  <a:lnTo>
                    <a:pt x="1150493" y="227774"/>
                  </a:lnTo>
                  <a:lnTo>
                    <a:pt x="1155903" y="228981"/>
                  </a:lnTo>
                  <a:lnTo>
                    <a:pt x="1155903" y="315899"/>
                  </a:lnTo>
                  <a:lnTo>
                    <a:pt x="1150493" y="316496"/>
                  </a:lnTo>
                  <a:lnTo>
                    <a:pt x="1143292" y="316496"/>
                  </a:lnTo>
                  <a:lnTo>
                    <a:pt x="1143292" y="320687"/>
                  </a:lnTo>
                  <a:lnTo>
                    <a:pt x="1152398" y="320598"/>
                  </a:lnTo>
                  <a:lnTo>
                    <a:pt x="1170813" y="320192"/>
                  </a:lnTo>
                  <a:lnTo>
                    <a:pt x="1179906" y="320090"/>
                  </a:lnTo>
                  <a:lnTo>
                    <a:pt x="1188999" y="320192"/>
                  </a:lnTo>
                  <a:lnTo>
                    <a:pt x="1207414" y="320598"/>
                  </a:lnTo>
                  <a:lnTo>
                    <a:pt x="1216520" y="320687"/>
                  </a:lnTo>
                  <a:lnTo>
                    <a:pt x="1216660" y="320090"/>
                  </a:lnTo>
                  <a:lnTo>
                    <a:pt x="1217764" y="315302"/>
                  </a:lnTo>
                  <a:lnTo>
                    <a:pt x="1221917" y="297319"/>
                  </a:lnTo>
                  <a:close/>
                </a:path>
                <a:path w="1981200" h="546100">
                  <a:moveTo>
                    <a:pt x="1311935" y="386626"/>
                  </a:moveTo>
                  <a:lnTo>
                    <a:pt x="1308938" y="386029"/>
                  </a:lnTo>
                  <a:lnTo>
                    <a:pt x="1308341" y="390232"/>
                  </a:lnTo>
                  <a:lnTo>
                    <a:pt x="1222514" y="390232"/>
                  </a:lnTo>
                  <a:lnTo>
                    <a:pt x="1221320" y="386029"/>
                  </a:lnTo>
                  <a:lnTo>
                    <a:pt x="1218311" y="386029"/>
                  </a:lnTo>
                  <a:lnTo>
                    <a:pt x="1218311" y="390232"/>
                  </a:lnTo>
                  <a:lnTo>
                    <a:pt x="1217803" y="393827"/>
                  </a:lnTo>
                  <a:lnTo>
                    <a:pt x="1217218" y="397421"/>
                  </a:lnTo>
                  <a:lnTo>
                    <a:pt x="1216596" y="401612"/>
                  </a:lnTo>
                  <a:lnTo>
                    <a:pt x="1216012" y="405218"/>
                  </a:lnTo>
                  <a:lnTo>
                    <a:pt x="1215313" y="410006"/>
                  </a:lnTo>
                  <a:lnTo>
                    <a:pt x="1219517" y="410006"/>
                  </a:lnTo>
                  <a:lnTo>
                    <a:pt x="1221917" y="399821"/>
                  </a:lnTo>
                  <a:lnTo>
                    <a:pt x="1221917" y="397421"/>
                  </a:lnTo>
                  <a:lnTo>
                    <a:pt x="1255522" y="397421"/>
                  </a:lnTo>
                  <a:lnTo>
                    <a:pt x="1255522" y="481939"/>
                  </a:lnTo>
                  <a:lnTo>
                    <a:pt x="1251331" y="483146"/>
                  </a:lnTo>
                  <a:lnTo>
                    <a:pt x="1241120" y="483146"/>
                  </a:lnTo>
                  <a:lnTo>
                    <a:pt x="1241120" y="487337"/>
                  </a:lnTo>
                  <a:lnTo>
                    <a:pt x="1246517" y="487337"/>
                  </a:lnTo>
                  <a:lnTo>
                    <a:pt x="1256131" y="486740"/>
                  </a:lnTo>
                  <a:lnTo>
                    <a:pt x="1272324" y="486740"/>
                  </a:lnTo>
                  <a:lnTo>
                    <a:pt x="1281938" y="487337"/>
                  </a:lnTo>
                  <a:lnTo>
                    <a:pt x="1287335" y="487337"/>
                  </a:lnTo>
                  <a:lnTo>
                    <a:pt x="1287335" y="486740"/>
                  </a:lnTo>
                  <a:lnTo>
                    <a:pt x="1287335" y="483146"/>
                  </a:lnTo>
                  <a:lnTo>
                    <a:pt x="1277734" y="483146"/>
                  </a:lnTo>
                  <a:lnTo>
                    <a:pt x="1272933" y="481342"/>
                  </a:lnTo>
                  <a:lnTo>
                    <a:pt x="1272933" y="397421"/>
                  </a:lnTo>
                  <a:lnTo>
                    <a:pt x="1305344" y="397421"/>
                  </a:lnTo>
                  <a:lnTo>
                    <a:pt x="1305941" y="405218"/>
                  </a:lnTo>
                  <a:lnTo>
                    <a:pt x="1305941" y="410603"/>
                  </a:lnTo>
                  <a:lnTo>
                    <a:pt x="1310144" y="408813"/>
                  </a:lnTo>
                  <a:lnTo>
                    <a:pt x="1310144" y="401612"/>
                  </a:lnTo>
                  <a:lnTo>
                    <a:pt x="1310830" y="397421"/>
                  </a:lnTo>
                  <a:lnTo>
                    <a:pt x="1311249" y="394423"/>
                  </a:lnTo>
                  <a:lnTo>
                    <a:pt x="1311338" y="390232"/>
                  </a:lnTo>
                  <a:lnTo>
                    <a:pt x="1311935" y="386626"/>
                  </a:lnTo>
                  <a:close/>
                </a:path>
                <a:path w="1981200" h="546100">
                  <a:moveTo>
                    <a:pt x="1372552" y="297319"/>
                  </a:moveTo>
                  <a:lnTo>
                    <a:pt x="1368361" y="297319"/>
                  </a:lnTo>
                  <a:lnTo>
                    <a:pt x="1367751" y="300316"/>
                  </a:lnTo>
                  <a:lnTo>
                    <a:pt x="1366558" y="303911"/>
                  </a:lnTo>
                  <a:lnTo>
                    <a:pt x="1364157" y="306908"/>
                  </a:lnTo>
                  <a:lnTo>
                    <a:pt x="1361757" y="310502"/>
                  </a:lnTo>
                  <a:lnTo>
                    <a:pt x="1356956" y="314096"/>
                  </a:lnTo>
                  <a:lnTo>
                    <a:pt x="1344345" y="315302"/>
                  </a:lnTo>
                  <a:lnTo>
                    <a:pt x="1338351" y="315302"/>
                  </a:lnTo>
                  <a:lnTo>
                    <a:pt x="1332344" y="314693"/>
                  </a:lnTo>
                  <a:lnTo>
                    <a:pt x="1328140" y="314096"/>
                  </a:lnTo>
                  <a:lnTo>
                    <a:pt x="1323949" y="312305"/>
                  </a:lnTo>
                  <a:lnTo>
                    <a:pt x="1323949" y="228384"/>
                  </a:lnTo>
                  <a:lnTo>
                    <a:pt x="1328140" y="227774"/>
                  </a:lnTo>
                  <a:lnTo>
                    <a:pt x="1337144" y="227774"/>
                  </a:lnTo>
                  <a:lnTo>
                    <a:pt x="1337144" y="224180"/>
                  </a:lnTo>
                  <a:lnTo>
                    <a:pt x="1337144" y="223583"/>
                  </a:lnTo>
                  <a:lnTo>
                    <a:pt x="1329944" y="223583"/>
                  </a:lnTo>
                  <a:lnTo>
                    <a:pt x="1323340" y="224180"/>
                  </a:lnTo>
                  <a:lnTo>
                    <a:pt x="1308938" y="224180"/>
                  </a:lnTo>
                  <a:lnTo>
                    <a:pt x="1301737" y="223583"/>
                  </a:lnTo>
                  <a:lnTo>
                    <a:pt x="1293939" y="223583"/>
                  </a:lnTo>
                  <a:lnTo>
                    <a:pt x="1293939" y="227774"/>
                  </a:lnTo>
                  <a:lnTo>
                    <a:pt x="1301140" y="227774"/>
                  </a:lnTo>
                  <a:lnTo>
                    <a:pt x="1306537" y="228981"/>
                  </a:lnTo>
                  <a:lnTo>
                    <a:pt x="1306537" y="315899"/>
                  </a:lnTo>
                  <a:lnTo>
                    <a:pt x="1301140" y="316496"/>
                  </a:lnTo>
                  <a:lnTo>
                    <a:pt x="1293939" y="316496"/>
                  </a:lnTo>
                  <a:lnTo>
                    <a:pt x="1293939" y="320687"/>
                  </a:lnTo>
                  <a:lnTo>
                    <a:pt x="1303286" y="320598"/>
                  </a:lnTo>
                  <a:lnTo>
                    <a:pt x="1321536" y="320192"/>
                  </a:lnTo>
                  <a:lnTo>
                    <a:pt x="1330540" y="320090"/>
                  </a:lnTo>
                  <a:lnTo>
                    <a:pt x="1339900" y="320192"/>
                  </a:lnTo>
                  <a:lnTo>
                    <a:pt x="1358138" y="320598"/>
                  </a:lnTo>
                  <a:lnTo>
                    <a:pt x="1367155" y="320687"/>
                  </a:lnTo>
                  <a:lnTo>
                    <a:pt x="1367294" y="320090"/>
                  </a:lnTo>
                  <a:lnTo>
                    <a:pt x="1368399" y="315302"/>
                  </a:lnTo>
                  <a:lnTo>
                    <a:pt x="1372552" y="297319"/>
                  </a:lnTo>
                  <a:close/>
                </a:path>
                <a:path w="1981200" h="546100">
                  <a:moveTo>
                    <a:pt x="1412163" y="149847"/>
                  </a:moveTo>
                  <a:lnTo>
                    <a:pt x="1403769" y="149847"/>
                  </a:lnTo>
                  <a:lnTo>
                    <a:pt x="1400162" y="149250"/>
                  </a:lnTo>
                  <a:lnTo>
                    <a:pt x="1394167" y="78524"/>
                  </a:lnTo>
                  <a:lnTo>
                    <a:pt x="1394167" y="75526"/>
                  </a:lnTo>
                  <a:lnTo>
                    <a:pt x="1393558" y="71323"/>
                  </a:lnTo>
                  <a:lnTo>
                    <a:pt x="1393558" y="67729"/>
                  </a:lnTo>
                  <a:lnTo>
                    <a:pt x="1394167" y="61734"/>
                  </a:lnTo>
                  <a:lnTo>
                    <a:pt x="1407960" y="61734"/>
                  </a:lnTo>
                  <a:lnTo>
                    <a:pt x="1407960" y="58140"/>
                  </a:lnTo>
                  <a:lnTo>
                    <a:pt x="1407960" y="57543"/>
                  </a:lnTo>
                  <a:lnTo>
                    <a:pt x="1403159" y="57543"/>
                  </a:lnTo>
                  <a:lnTo>
                    <a:pt x="1397762" y="58140"/>
                  </a:lnTo>
                  <a:lnTo>
                    <a:pt x="1388160" y="58140"/>
                  </a:lnTo>
                  <a:lnTo>
                    <a:pt x="1383360" y="57543"/>
                  </a:lnTo>
                  <a:lnTo>
                    <a:pt x="1379156" y="57543"/>
                  </a:lnTo>
                  <a:lnTo>
                    <a:pt x="1346149" y="130073"/>
                  </a:lnTo>
                  <a:lnTo>
                    <a:pt x="1323657" y="79717"/>
                  </a:lnTo>
                  <a:lnTo>
                    <a:pt x="1314005" y="58140"/>
                  </a:lnTo>
                  <a:lnTo>
                    <a:pt x="1313738" y="57543"/>
                  </a:lnTo>
                  <a:lnTo>
                    <a:pt x="1309535" y="57543"/>
                  </a:lnTo>
                  <a:lnTo>
                    <a:pt x="1305344" y="58140"/>
                  </a:lnTo>
                  <a:lnTo>
                    <a:pt x="1295133" y="58140"/>
                  </a:lnTo>
                  <a:lnTo>
                    <a:pt x="1289735" y="57543"/>
                  </a:lnTo>
                  <a:lnTo>
                    <a:pt x="1284338" y="57543"/>
                  </a:lnTo>
                  <a:lnTo>
                    <a:pt x="1284338" y="61734"/>
                  </a:lnTo>
                  <a:lnTo>
                    <a:pt x="1292136" y="61734"/>
                  </a:lnTo>
                  <a:lnTo>
                    <a:pt x="1298143" y="64135"/>
                  </a:lnTo>
                  <a:lnTo>
                    <a:pt x="1298054" y="78524"/>
                  </a:lnTo>
                  <a:lnTo>
                    <a:pt x="1297533" y="86309"/>
                  </a:lnTo>
                  <a:lnTo>
                    <a:pt x="1296339" y="96507"/>
                  </a:lnTo>
                  <a:lnTo>
                    <a:pt x="1292136" y="134861"/>
                  </a:lnTo>
                  <a:lnTo>
                    <a:pt x="1290929" y="145059"/>
                  </a:lnTo>
                  <a:lnTo>
                    <a:pt x="1290332" y="149847"/>
                  </a:lnTo>
                  <a:lnTo>
                    <a:pt x="1277734" y="149847"/>
                  </a:lnTo>
                  <a:lnTo>
                    <a:pt x="1277734" y="154051"/>
                  </a:lnTo>
                  <a:lnTo>
                    <a:pt x="1283131" y="154051"/>
                  </a:lnTo>
                  <a:lnTo>
                    <a:pt x="1288529" y="153454"/>
                  </a:lnTo>
                  <a:lnTo>
                    <a:pt x="1299933" y="153454"/>
                  </a:lnTo>
                  <a:lnTo>
                    <a:pt x="1306537" y="154051"/>
                  </a:lnTo>
                  <a:lnTo>
                    <a:pt x="1313141" y="154051"/>
                  </a:lnTo>
                  <a:lnTo>
                    <a:pt x="1313141" y="153454"/>
                  </a:lnTo>
                  <a:lnTo>
                    <a:pt x="1313141" y="149847"/>
                  </a:lnTo>
                  <a:lnTo>
                    <a:pt x="1304137" y="149847"/>
                  </a:lnTo>
                  <a:lnTo>
                    <a:pt x="1300543" y="147459"/>
                  </a:lnTo>
                  <a:lnTo>
                    <a:pt x="1299337" y="145059"/>
                  </a:lnTo>
                  <a:lnTo>
                    <a:pt x="1299337" y="140855"/>
                  </a:lnTo>
                  <a:lnTo>
                    <a:pt x="1304137" y="79717"/>
                  </a:lnTo>
                  <a:lnTo>
                    <a:pt x="1337741" y="156451"/>
                  </a:lnTo>
                  <a:lnTo>
                    <a:pt x="1341348" y="156451"/>
                  </a:lnTo>
                  <a:lnTo>
                    <a:pt x="1353337" y="130073"/>
                  </a:lnTo>
                  <a:lnTo>
                    <a:pt x="1376756" y="78524"/>
                  </a:lnTo>
                  <a:lnTo>
                    <a:pt x="1380959" y="136664"/>
                  </a:lnTo>
                  <a:lnTo>
                    <a:pt x="1380959" y="149847"/>
                  </a:lnTo>
                  <a:lnTo>
                    <a:pt x="1368958" y="149847"/>
                  </a:lnTo>
                  <a:lnTo>
                    <a:pt x="1368958" y="154051"/>
                  </a:lnTo>
                  <a:lnTo>
                    <a:pt x="1376756" y="154051"/>
                  </a:lnTo>
                  <a:lnTo>
                    <a:pt x="1384554" y="153454"/>
                  </a:lnTo>
                  <a:lnTo>
                    <a:pt x="1398358" y="153454"/>
                  </a:lnTo>
                  <a:lnTo>
                    <a:pt x="1405559" y="154051"/>
                  </a:lnTo>
                  <a:lnTo>
                    <a:pt x="1412163" y="154051"/>
                  </a:lnTo>
                  <a:lnTo>
                    <a:pt x="1412163" y="153454"/>
                  </a:lnTo>
                  <a:lnTo>
                    <a:pt x="1412163" y="149847"/>
                  </a:lnTo>
                  <a:close/>
                </a:path>
                <a:path w="1981200" h="546100">
                  <a:moveTo>
                    <a:pt x="1478191" y="483146"/>
                  </a:moveTo>
                  <a:lnTo>
                    <a:pt x="1443316" y="442379"/>
                  </a:lnTo>
                  <a:lnTo>
                    <a:pt x="1440980" y="438785"/>
                  </a:lnTo>
                  <a:lnTo>
                    <a:pt x="1444599" y="436981"/>
                  </a:lnTo>
                  <a:lnTo>
                    <a:pt x="1448536" y="435038"/>
                  </a:lnTo>
                  <a:lnTo>
                    <a:pt x="1454632" y="429945"/>
                  </a:lnTo>
                  <a:lnTo>
                    <a:pt x="1458696" y="423265"/>
                  </a:lnTo>
                  <a:lnTo>
                    <a:pt x="1460182" y="414807"/>
                  </a:lnTo>
                  <a:lnTo>
                    <a:pt x="1457464" y="402615"/>
                  </a:lnTo>
                  <a:lnTo>
                    <a:pt x="1450200" y="395097"/>
                  </a:lnTo>
                  <a:lnTo>
                    <a:pt x="1449997" y="395020"/>
                  </a:lnTo>
                  <a:lnTo>
                    <a:pt x="1441577" y="391985"/>
                  </a:lnTo>
                  <a:lnTo>
                    <a:pt x="1441577" y="415404"/>
                  </a:lnTo>
                  <a:lnTo>
                    <a:pt x="1440141" y="425602"/>
                  </a:lnTo>
                  <a:lnTo>
                    <a:pt x="1435950" y="432257"/>
                  </a:lnTo>
                  <a:lnTo>
                    <a:pt x="1429169" y="435889"/>
                  </a:lnTo>
                  <a:lnTo>
                    <a:pt x="1419974" y="436981"/>
                  </a:lnTo>
                  <a:lnTo>
                    <a:pt x="1413370" y="436981"/>
                  </a:lnTo>
                  <a:lnTo>
                    <a:pt x="1413370" y="395617"/>
                  </a:lnTo>
                  <a:lnTo>
                    <a:pt x="1415173" y="395617"/>
                  </a:lnTo>
                  <a:lnTo>
                    <a:pt x="1416964" y="395020"/>
                  </a:lnTo>
                  <a:lnTo>
                    <a:pt x="1421168" y="395020"/>
                  </a:lnTo>
                  <a:lnTo>
                    <a:pt x="1429677" y="396519"/>
                  </a:lnTo>
                  <a:lnTo>
                    <a:pt x="1436103" y="400723"/>
                  </a:lnTo>
                  <a:lnTo>
                    <a:pt x="1440154" y="407162"/>
                  </a:lnTo>
                  <a:lnTo>
                    <a:pt x="1441577" y="415404"/>
                  </a:lnTo>
                  <a:lnTo>
                    <a:pt x="1441577" y="391985"/>
                  </a:lnTo>
                  <a:lnTo>
                    <a:pt x="1439672" y="391287"/>
                  </a:lnTo>
                  <a:lnTo>
                    <a:pt x="1434249" y="390829"/>
                  </a:lnTo>
                  <a:lnTo>
                    <a:pt x="1427175" y="390232"/>
                  </a:lnTo>
                  <a:lnTo>
                    <a:pt x="1419364" y="390232"/>
                  </a:lnTo>
                  <a:lnTo>
                    <a:pt x="1412773" y="390829"/>
                  </a:lnTo>
                  <a:lnTo>
                    <a:pt x="1395958" y="390829"/>
                  </a:lnTo>
                  <a:lnTo>
                    <a:pt x="1387563" y="390232"/>
                  </a:lnTo>
                  <a:lnTo>
                    <a:pt x="1383360" y="390232"/>
                  </a:lnTo>
                  <a:lnTo>
                    <a:pt x="1383360" y="394423"/>
                  </a:lnTo>
                  <a:lnTo>
                    <a:pt x="1389964" y="394423"/>
                  </a:lnTo>
                  <a:lnTo>
                    <a:pt x="1395361" y="395020"/>
                  </a:lnTo>
                  <a:lnTo>
                    <a:pt x="1395361" y="480745"/>
                  </a:lnTo>
                  <a:lnTo>
                    <a:pt x="1390561" y="483146"/>
                  </a:lnTo>
                  <a:lnTo>
                    <a:pt x="1383360" y="483146"/>
                  </a:lnTo>
                  <a:lnTo>
                    <a:pt x="1383360" y="487337"/>
                  </a:lnTo>
                  <a:lnTo>
                    <a:pt x="1389964" y="487337"/>
                  </a:lnTo>
                  <a:lnTo>
                    <a:pt x="1396568" y="486740"/>
                  </a:lnTo>
                  <a:lnTo>
                    <a:pt x="1410970" y="486740"/>
                  </a:lnTo>
                  <a:lnTo>
                    <a:pt x="1419364" y="487337"/>
                  </a:lnTo>
                  <a:lnTo>
                    <a:pt x="1427175" y="487337"/>
                  </a:lnTo>
                  <a:lnTo>
                    <a:pt x="1427175" y="486740"/>
                  </a:lnTo>
                  <a:lnTo>
                    <a:pt x="1427175" y="483146"/>
                  </a:lnTo>
                  <a:lnTo>
                    <a:pt x="1418170" y="483146"/>
                  </a:lnTo>
                  <a:lnTo>
                    <a:pt x="1413370" y="482536"/>
                  </a:lnTo>
                  <a:lnTo>
                    <a:pt x="1413370" y="442379"/>
                  </a:lnTo>
                  <a:lnTo>
                    <a:pt x="1422374" y="442379"/>
                  </a:lnTo>
                  <a:lnTo>
                    <a:pt x="1429143" y="453948"/>
                  </a:lnTo>
                  <a:lnTo>
                    <a:pt x="1436103" y="465302"/>
                  </a:lnTo>
                  <a:lnTo>
                    <a:pt x="1443380" y="476427"/>
                  </a:lnTo>
                  <a:lnTo>
                    <a:pt x="1451178" y="487337"/>
                  </a:lnTo>
                  <a:lnTo>
                    <a:pt x="1455381" y="487337"/>
                  </a:lnTo>
                  <a:lnTo>
                    <a:pt x="1460182" y="486740"/>
                  </a:lnTo>
                  <a:lnTo>
                    <a:pt x="1469186" y="486740"/>
                  </a:lnTo>
                  <a:lnTo>
                    <a:pt x="1473377" y="487337"/>
                  </a:lnTo>
                  <a:lnTo>
                    <a:pt x="1478191" y="487337"/>
                  </a:lnTo>
                  <a:lnTo>
                    <a:pt x="1478191" y="486740"/>
                  </a:lnTo>
                  <a:lnTo>
                    <a:pt x="1478191" y="483146"/>
                  </a:lnTo>
                  <a:close/>
                </a:path>
                <a:path w="1981200" h="546100">
                  <a:moveTo>
                    <a:pt x="1523199" y="298513"/>
                  </a:moveTo>
                  <a:lnTo>
                    <a:pt x="1519593" y="297916"/>
                  </a:lnTo>
                  <a:lnTo>
                    <a:pt x="1515783" y="307111"/>
                  </a:lnTo>
                  <a:lnTo>
                    <a:pt x="1510220" y="312153"/>
                  </a:lnTo>
                  <a:lnTo>
                    <a:pt x="1502295" y="314261"/>
                  </a:lnTo>
                  <a:lnTo>
                    <a:pt x="1491386" y="314693"/>
                  </a:lnTo>
                  <a:lnTo>
                    <a:pt x="1474584" y="314693"/>
                  </a:lnTo>
                  <a:lnTo>
                    <a:pt x="1474584" y="273342"/>
                  </a:lnTo>
                  <a:lnTo>
                    <a:pt x="1500390" y="273342"/>
                  </a:lnTo>
                  <a:lnTo>
                    <a:pt x="1500987" y="278726"/>
                  </a:lnTo>
                  <a:lnTo>
                    <a:pt x="1501597" y="287121"/>
                  </a:lnTo>
                  <a:lnTo>
                    <a:pt x="1505788" y="285927"/>
                  </a:lnTo>
                  <a:lnTo>
                    <a:pt x="1505788" y="273342"/>
                  </a:lnTo>
                  <a:lnTo>
                    <a:pt x="1505788" y="266141"/>
                  </a:lnTo>
                  <a:lnTo>
                    <a:pt x="1505788" y="254152"/>
                  </a:lnTo>
                  <a:lnTo>
                    <a:pt x="1501597" y="254152"/>
                  </a:lnTo>
                  <a:lnTo>
                    <a:pt x="1500987" y="261353"/>
                  </a:lnTo>
                  <a:lnTo>
                    <a:pt x="1499184" y="266141"/>
                  </a:lnTo>
                  <a:lnTo>
                    <a:pt x="1474584" y="266141"/>
                  </a:lnTo>
                  <a:lnTo>
                    <a:pt x="1474584" y="230174"/>
                  </a:lnTo>
                  <a:lnTo>
                    <a:pt x="1508188" y="230174"/>
                  </a:lnTo>
                  <a:lnTo>
                    <a:pt x="1509991" y="237375"/>
                  </a:lnTo>
                  <a:lnTo>
                    <a:pt x="1510588" y="246367"/>
                  </a:lnTo>
                  <a:lnTo>
                    <a:pt x="1514792" y="245160"/>
                  </a:lnTo>
                  <a:lnTo>
                    <a:pt x="1514195" y="239166"/>
                  </a:lnTo>
                  <a:lnTo>
                    <a:pt x="1514195" y="230174"/>
                  </a:lnTo>
                  <a:lnTo>
                    <a:pt x="1514195" y="224180"/>
                  </a:lnTo>
                  <a:lnTo>
                    <a:pt x="1514195" y="223583"/>
                  </a:lnTo>
                  <a:lnTo>
                    <a:pt x="1506550" y="223672"/>
                  </a:lnTo>
                  <a:lnTo>
                    <a:pt x="1488109" y="224091"/>
                  </a:lnTo>
                  <a:lnTo>
                    <a:pt x="1478788" y="224180"/>
                  </a:lnTo>
                  <a:lnTo>
                    <a:pt x="1469809" y="224091"/>
                  </a:lnTo>
                  <a:lnTo>
                    <a:pt x="1451864" y="223672"/>
                  </a:lnTo>
                  <a:lnTo>
                    <a:pt x="1444574" y="223583"/>
                  </a:lnTo>
                  <a:lnTo>
                    <a:pt x="1444574" y="227774"/>
                  </a:lnTo>
                  <a:lnTo>
                    <a:pt x="1451178" y="227774"/>
                  </a:lnTo>
                  <a:lnTo>
                    <a:pt x="1456575" y="228981"/>
                  </a:lnTo>
                  <a:lnTo>
                    <a:pt x="1456575" y="315899"/>
                  </a:lnTo>
                  <a:lnTo>
                    <a:pt x="1451178" y="316496"/>
                  </a:lnTo>
                  <a:lnTo>
                    <a:pt x="1444574" y="316496"/>
                  </a:lnTo>
                  <a:lnTo>
                    <a:pt x="1444574" y="320687"/>
                  </a:lnTo>
                  <a:lnTo>
                    <a:pt x="1471244" y="320192"/>
                  </a:lnTo>
                  <a:lnTo>
                    <a:pt x="1481188" y="320090"/>
                  </a:lnTo>
                  <a:lnTo>
                    <a:pt x="1491132" y="320192"/>
                  </a:lnTo>
                  <a:lnTo>
                    <a:pt x="1518399" y="320687"/>
                  </a:lnTo>
                  <a:lnTo>
                    <a:pt x="1518500" y="320090"/>
                  </a:lnTo>
                  <a:lnTo>
                    <a:pt x="1519389" y="314693"/>
                  </a:lnTo>
                  <a:lnTo>
                    <a:pt x="1519593" y="313499"/>
                  </a:lnTo>
                  <a:lnTo>
                    <a:pt x="1521396" y="305701"/>
                  </a:lnTo>
                  <a:lnTo>
                    <a:pt x="1523199" y="298513"/>
                  </a:lnTo>
                  <a:close/>
                </a:path>
                <a:path w="1981200" h="546100">
                  <a:moveTo>
                    <a:pt x="1590408" y="390232"/>
                  </a:moveTo>
                  <a:lnTo>
                    <a:pt x="1583817" y="390232"/>
                  </a:lnTo>
                  <a:lnTo>
                    <a:pt x="1575409" y="390829"/>
                  </a:lnTo>
                  <a:lnTo>
                    <a:pt x="1561604" y="390829"/>
                  </a:lnTo>
                  <a:lnTo>
                    <a:pt x="1553210" y="390232"/>
                  </a:lnTo>
                  <a:lnTo>
                    <a:pt x="1547799" y="390232"/>
                  </a:lnTo>
                  <a:lnTo>
                    <a:pt x="1547799" y="394423"/>
                  </a:lnTo>
                  <a:lnTo>
                    <a:pt x="1555000" y="394423"/>
                  </a:lnTo>
                  <a:lnTo>
                    <a:pt x="1560410" y="395020"/>
                  </a:lnTo>
                  <a:lnTo>
                    <a:pt x="1560410" y="481939"/>
                  </a:lnTo>
                  <a:lnTo>
                    <a:pt x="1555000" y="483146"/>
                  </a:lnTo>
                  <a:lnTo>
                    <a:pt x="1547799" y="483146"/>
                  </a:lnTo>
                  <a:lnTo>
                    <a:pt x="1547799" y="487337"/>
                  </a:lnTo>
                  <a:lnTo>
                    <a:pt x="1553210" y="487337"/>
                  </a:lnTo>
                  <a:lnTo>
                    <a:pt x="1561604" y="486740"/>
                  </a:lnTo>
                  <a:lnTo>
                    <a:pt x="1575409" y="486740"/>
                  </a:lnTo>
                  <a:lnTo>
                    <a:pt x="1583817" y="487337"/>
                  </a:lnTo>
                  <a:lnTo>
                    <a:pt x="1590408" y="487337"/>
                  </a:lnTo>
                  <a:lnTo>
                    <a:pt x="1590408" y="486740"/>
                  </a:lnTo>
                  <a:lnTo>
                    <a:pt x="1590408" y="483146"/>
                  </a:lnTo>
                  <a:lnTo>
                    <a:pt x="1583207" y="483146"/>
                  </a:lnTo>
                  <a:lnTo>
                    <a:pt x="1578406" y="481939"/>
                  </a:lnTo>
                  <a:lnTo>
                    <a:pt x="1578406" y="395020"/>
                  </a:lnTo>
                  <a:lnTo>
                    <a:pt x="1583207" y="394423"/>
                  </a:lnTo>
                  <a:lnTo>
                    <a:pt x="1590408" y="394423"/>
                  </a:lnTo>
                  <a:lnTo>
                    <a:pt x="1590408" y="390829"/>
                  </a:lnTo>
                  <a:lnTo>
                    <a:pt x="1590408" y="390232"/>
                  </a:lnTo>
                  <a:close/>
                </a:path>
                <a:path w="1981200" h="546100">
                  <a:moveTo>
                    <a:pt x="1590408" y="103098"/>
                  </a:moveTo>
                  <a:lnTo>
                    <a:pt x="1586204" y="83210"/>
                  </a:lnTo>
                  <a:lnTo>
                    <a:pt x="1574736" y="68110"/>
                  </a:lnTo>
                  <a:lnTo>
                    <a:pt x="1570609" y="65786"/>
                  </a:lnTo>
                  <a:lnTo>
                    <a:pt x="1570609" y="106095"/>
                  </a:lnTo>
                  <a:lnTo>
                    <a:pt x="1569440" y="121627"/>
                  </a:lnTo>
                  <a:lnTo>
                    <a:pt x="1564906" y="135915"/>
                  </a:lnTo>
                  <a:lnTo>
                    <a:pt x="1555419" y="146392"/>
                  </a:lnTo>
                  <a:lnTo>
                    <a:pt x="1539405" y="150456"/>
                  </a:lnTo>
                  <a:lnTo>
                    <a:pt x="1524431" y="146316"/>
                  </a:lnTo>
                  <a:lnTo>
                    <a:pt x="1513738" y="135394"/>
                  </a:lnTo>
                  <a:lnTo>
                    <a:pt x="1507324" y="119849"/>
                  </a:lnTo>
                  <a:lnTo>
                    <a:pt x="1505191" y="101892"/>
                  </a:lnTo>
                  <a:lnTo>
                    <a:pt x="1506702" y="87782"/>
                  </a:lnTo>
                  <a:lnTo>
                    <a:pt x="1511871" y="74853"/>
                  </a:lnTo>
                  <a:lnTo>
                    <a:pt x="1521650" y="65392"/>
                  </a:lnTo>
                  <a:lnTo>
                    <a:pt x="1537004" y="61734"/>
                  </a:lnTo>
                  <a:lnTo>
                    <a:pt x="1551876" y="65887"/>
                  </a:lnTo>
                  <a:lnTo>
                    <a:pt x="1562354" y="76492"/>
                  </a:lnTo>
                  <a:lnTo>
                    <a:pt x="1568564" y="90817"/>
                  </a:lnTo>
                  <a:lnTo>
                    <a:pt x="1570609" y="106095"/>
                  </a:lnTo>
                  <a:lnTo>
                    <a:pt x="1570609" y="65786"/>
                  </a:lnTo>
                  <a:lnTo>
                    <a:pt x="1563471" y="61734"/>
                  </a:lnTo>
                  <a:lnTo>
                    <a:pt x="1557756" y="58508"/>
                  </a:lnTo>
                  <a:lnTo>
                    <a:pt x="1537004" y="55143"/>
                  </a:lnTo>
                  <a:lnTo>
                    <a:pt x="1516875" y="59156"/>
                  </a:lnTo>
                  <a:lnTo>
                    <a:pt x="1500695" y="70129"/>
                  </a:lnTo>
                  <a:lnTo>
                    <a:pt x="1489900" y="86499"/>
                  </a:lnTo>
                  <a:lnTo>
                    <a:pt x="1485988" y="106692"/>
                  </a:lnTo>
                  <a:lnTo>
                    <a:pt x="1489913" y="126860"/>
                  </a:lnTo>
                  <a:lnTo>
                    <a:pt x="1500771" y="142582"/>
                  </a:lnTo>
                  <a:lnTo>
                    <a:pt x="1517129" y="152806"/>
                  </a:lnTo>
                  <a:lnTo>
                    <a:pt x="1537601" y="156451"/>
                  </a:lnTo>
                  <a:lnTo>
                    <a:pt x="1558518" y="152577"/>
                  </a:lnTo>
                  <a:lnTo>
                    <a:pt x="1561782" y="150456"/>
                  </a:lnTo>
                  <a:lnTo>
                    <a:pt x="1575257" y="141681"/>
                  </a:lnTo>
                  <a:lnTo>
                    <a:pt x="1586382" y="124841"/>
                  </a:lnTo>
                  <a:lnTo>
                    <a:pt x="1590408" y="103098"/>
                  </a:lnTo>
                  <a:close/>
                </a:path>
                <a:path w="1981200" h="546100">
                  <a:moveTo>
                    <a:pt x="1697837" y="279933"/>
                  </a:moveTo>
                  <a:lnTo>
                    <a:pt x="1691246" y="280530"/>
                  </a:lnTo>
                  <a:lnTo>
                    <a:pt x="1664830" y="280530"/>
                  </a:lnTo>
                  <a:lnTo>
                    <a:pt x="1658226" y="279933"/>
                  </a:lnTo>
                  <a:lnTo>
                    <a:pt x="1658226" y="284124"/>
                  </a:lnTo>
                  <a:lnTo>
                    <a:pt x="1661833" y="316496"/>
                  </a:lnTo>
                  <a:lnTo>
                    <a:pt x="1655229" y="316496"/>
                  </a:lnTo>
                  <a:lnTo>
                    <a:pt x="1638185" y="312305"/>
                  </a:lnTo>
                  <a:lnTo>
                    <a:pt x="1626425" y="301358"/>
                  </a:lnTo>
                  <a:lnTo>
                    <a:pt x="1619618" y="286143"/>
                  </a:lnTo>
                  <a:lnTo>
                    <a:pt x="1617421" y="269138"/>
                  </a:lnTo>
                  <a:lnTo>
                    <a:pt x="1619770" y="253072"/>
                  </a:lnTo>
                  <a:lnTo>
                    <a:pt x="1626793" y="239915"/>
                  </a:lnTo>
                  <a:lnTo>
                    <a:pt x="1638439" y="231038"/>
                  </a:lnTo>
                  <a:lnTo>
                    <a:pt x="1654632" y="227774"/>
                  </a:lnTo>
                  <a:lnTo>
                    <a:pt x="1665935" y="228993"/>
                  </a:lnTo>
                  <a:lnTo>
                    <a:pt x="1675333" y="232943"/>
                  </a:lnTo>
                  <a:lnTo>
                    <a:pt x="1682483" y="240169"/>
                  </a:lnTo>
                  <a:lnTo>
                    <a:pt x="1687042" y="251155"/>
                  </a:lnTo>
                  <a:lnTo>
                    <a:pt x="1691246" y="250558"/>
                  </a:lnTo>
                  <a:lnTo>
                    <a:pt x="1689442" y="242760"/>
                  </a:lnTo>
                  <a:lnTo>
                    <a:pt x="1689442" y="227774"/>
                  </a:lnTo>
                  <a:lnTo>
                    <a:pt x="1689442" y="227177"/>
                  </a:lnTo>
                  <a:lnTo>
                    <a:pt x="1684045" y="226580"/>
                  </a:lnTo>
                  <a:lnTo>
                    <a:pt x="1679232" y="225386"/>
                  </a:lnTo>
                  <a:lnTo>
                    <a:pt x="1668437" y="222986"/>
                  </a:lnTo>
                  <a:lnTo>
                    <a:pt x="1662430" y="221780"/>
                  </a:lnTo>
                  <a:lnTo>
                    <a:pt x="1653425" y="221780"/>
                  </a:lnTo>
                  <a:lnTo>
                    <a:pt x="1633156" y="224917"/>
                  </a:lnTo>
                  <a:lnTo>
                    <a:pt x="1615465" y="234226"/>
                  </a:lnTo>
                  <a:lnTo>
                    <a:pt x="1602955" y="249605"/>
                  </a:lnTo>
                  <a:lnTo>
                    <a:pt x="1598218" y="270941"/>
                  </a:lnTo>
                  <a:lnTo>
                    <a:pt x="1602359" y="292900"/>
                  </a:lnTo>
                  <a:lnTo>
                    <a:pt x="1613827" y="309079"/>
                  </a:lnTo>
                  <a:lnTo>
                    <a:pt x="1631137" y="319074"/>
                  </a:lnTo>
                  <a:lnTo>
                    <a:pt x="1652828" y="322491"/>
                  </a:lnTo>
                  <a:lnTo>
                    <a:pt x="1663217" y="322059"/>
                  </a:lnTo>
                  <a:lnTo>
                    <a:pt x="1672932" y="320840"/>
                  </a:lnTo>
                  <a:lnTo>
                    <a:pt x="1682203" y="318947"/>
                  </a:lnTo>
                  <a:lnTo>
                    <a:pt x="1691246" y="316496"/>
                  </a:lnTo>
                  <a:lnTo>
                    <a:pt x="1691246" y="314096"/>
                  </a:lnTo>
                  <a:lnTo>
                    <a:pt x="1688236" y="312305"/>
                  </a:lnTo>
                  <a:lnTo>
                    <a:pt x="1688236" y="286524"/>
                  </a:lnTo>
                  <a:lnTo>
                    <a:pt x="1690636" y="284124"/>
                  </a:lnTo>
                  <a:lnTo>
                    <a:pt x="1697837" y="284124"/>
                  </a:lnTo>
                  <a:lnTo>
                    <a:pt x="1697837" y="280530"/>
                  </a:lnTo>
                  <a:lnTo>
                    <a:pt x="1697837" y="279933"/>
                  </a:lnTo>
                  <a:close/>
                </a:path>
                <a:path w="1981200" h="546100">
                  <a:moveTo>
                    <a:pt x="1753654" y="418401"/>
                  </a:moveTo>
                  <a:lnTo>
                    <a:pt x="1752460" y="410603"/>
                  </a:lnTo>
                  <a:lnTo>
                    <a:pt x="1751863" y="402818"/>
                  </a:lnTo>
                  <a:lnTo>
                    <a:pt x="1752460" y="395020"/>
                  </a:lnTo>
                  <a:lnTo>
                    <a:pt x="1749526" y="394423"/>
                  </a:lnTo>
                  <a:lnTo>
                    <a:pt x="1743722" y="393230"/>
                  </a:lnTo>
                  <a:lnTo>
                    <a:pt x="1736178" y="391045"/>
                  </a:lnTo>
                  <a:lnTo>
                    <a:pt x="1728063" y="389204"/>
                  </a:lnTo>
                  <a:lnTo>
                    <a:pt x="1680133" y="401243"/>
                  </a:lnTo>
                  <a:lnTo>
                    <a:pt x="1664233" y="436981"/>
                  </a:lnTo>
                  <a:lnTo>
                    <a:pt x="1668284" y="460057"/>
                  </a:lnTo>
                  <a:lnTo>
                    <a:pt x="1679536" y="476326"/>
                  </a:lnTo>
                  <a:lnTo>
                    <a:pt x="1696643" y="485952"/>
                  </a:lnTo>
                  <a:lnTo>
                    <a:pt x="1718246" y="489140"/>
                  </a:lnTo>
                  <a:lnTo>
                    <a:pt x="1727695" y="488619"/>
                  </a:lnTo>
                  <a:lnTo>
                    <a:pt x="1736178" y="487260"/>
                  </a:lnTo>
                  <a:lnTo>
                    <a:pt x="1743646" y="485343"/>
                  </a:lnTo>
                  <a:lnTo>
                    <a:pt x="1750060" y="483146"/>
                  </a:lnTo>
                  <a:lnTo>
                    <a:pt x="1750656" y="475348"/>
                  </a:lnTo>
                  <a:lnTo>
                    <a:pt x="1751863" y="468160"/>
                  </a:lnTo>
                  <a:lnTo>
                    <a:pt x="1753654" y="460362"/>
                  </a:lnTo>
                  <a:lnTo>
                    <a:pt x="1750060" y="459765"/>
                  </a:lnTo>
                  <a:lnTo>
                    <a:pt x="1745894" y="469226"/>
                  </a:lnTo>
                  <a:lnTo>
                    <a:pt x="1739709" y="476618"/>
                  </a:lnTo>
                  <a:lnTo>
                    <a:pt x="1731492" y="481431"/>
                  </a:lnTo>
                  <a:lnTo>
                    <a:pt x="1721243" y="483146"/>
                  </a:lnTo>
                  <a:lnTo>
                    <a:pt x="1704454" y="479120"/>
                  </a:lnTo>
                  <a:lnTo>
                    <a:pt x="1692668" y="468528"/>
                  </a:lnTo>
                  <a:lnTo>
                    <a:pt x="1685721" y="453555"/>
                  </a:lnTo>
                  <a:lnTo>
                    <a:pt x="1683435" y="436384"/>
                  </a:lnTo>
                  <a:lnTo>
                    <a:pt x="1685671" y="419709"/>
                  </a:lnTo>
                  <a:lnTo>
                    <a:pt x="1692287" y="406412"/>
                  </a:lnTo>
                  <a:lnTo>
                    <a:pt x="1703184" y="397611"/>
                  </a:lnTo>
                  <a:lnTo>
                    <a:pt x="1718246" y="394423"/>
                  </a:lnTo>
                  <a:lnTo>
                    <a:pt x="1731137" y="396328"/>
                  </a:lnTo>
                  <a:lnTo>
                    <a:pt x="1739925" y="401535"/>
                  </a:lnTo>
                  <a:lnTo>
                    <a:pt x="1745678" y="409346"/>
                  </a:lnTo>
                  <a:lnTo>
                    <a:pt x="1749450" y="418998"/>
                  </a:lnTo>
                  <a:lnTo>
                    <a:pt x="1753654" y="418401"/>
                  </a:lnTo>
                  <a:close/>
                </a:path>
                <a:path w="1981200" h="546100">
                  <a:moveTo>
                    <a:pt x="1847888" y="298513"/>
                  </a:moveTo>
                  <a:lnTo>
                    <a:pt x="1844281" y="297916"/>
                  </a:lnTo>
                  <a:lnTo>
                    <a:pt x="1840471" y="307111"/>
                  </a:lnTo>
                  <a:lnTo>
                    <a:pt x="1834908" y="312153"/>
                  </a:lnTo>
                  <a:lnTo>
                    <a:pt x="1826983" y="314261"/>
                  </a:lnTo>
                  <a:lnTo>
                    <a:pt x="1816074" y="314693"/>
                  </a:lnTo>
                  <a:lnTo>
                    <a:pt x="1799272" y="314693"/>
                  </a:lnTo>
                  <a:lnTo>
                    <a:pt x="1799272" y="273342"/>
                  </a:lnTo>
                  <a:lnTo>
                    <a:pt x="1825078" y="273342"/>
                  </a:lnTo>
                  <a:lnTo>
                    <a:pt x="1825675" y="278726"/>
                  </a:lnTo>
                  <a:lnTo>
                    <a:pt x="1826272" y="287121"/>
                  </a:lnTo>
                  <a:lnTo>
                    <a:pt x="1830476" y="285927"/>
                  </a:lnTo>
                  <a:lnTo>
                    <a:pt x="1830476" y="273342"/>
                  </a:lnTo>
                  <a:lnTo>
                    <a:pt x="1830476" y="266141"/>
                  </a:lnTo>
                  <a:lnTo>
                    <a:pt x="1830476" y="254152"/>
                  </a:lnTo>
                  <a:lnTo>
                    <a:pt x="1826272" y="254152"/>
                  </a:lnTo>
                  <a:lnTo>
                    <a:pt x="1825675" y="261353"/>
                  </a:lnTo>
                  <a:lnTo>
                    <a:pt x="1823872" y="266141"/>
                  </a:lnTo>
                  <a:lnTo>
                    <a:pt x="1799272" y="266141"/>
                  </a:lnTo>
                  <a:lnTo>
                    <a:pt x="1799272" y="230174"/>
                  </a:lnTo>
                  <a:lnTo>
                    <a:pt x="1832876" y="230174"/>
                  </a:lnTo>
                  <a:lnTo>
                    <a:pt x="1834680" y="237375"/>
                  </a:lnTo>
                  <a:lnTo>
                    <a:pt x="1835277" y="246367"/>
                  </a:lnTo>
                  <a:lnTo>
                    <a:pt x="1839480" y="245160"/>
                  </a:lnTo>
                  <a:lnTo>
                    <a:pt x="1838883" y="239166"/>
                  </a:lnTo>
                  <a:lnTo>
                    <a:pt x="1838883" y="230174"/>
                  </a:lnTo>
                  <a:lnTo>
                    <a:pt x="1838883" y="224180"/>
                  </a:lnTo>
                  <a:lnTo>
                    <a:pt x="1838883" y="223583"/>
                  </a:lnTo>
                  <a:lnTo>
                    <a:pt x="1831238" y="223672"/>
                  </a:lnTo>
                  <a:lnTo>
                    <a:pt x="1812798" y="224091"/>
                  </a:lnTo>
                  <a:lnTo>
                    <a:pt x="1803476" y="224180"/>
                  </a:lnTo>
                  <a:lnTo>
                    <a:pt x="1794497" y="224091"/>
                  </a:lnTo>
                  <a:lnTo>
                    <a:pt x="1776552" y="223672"/>
                  </a:lnTo>
                  <a:lnTo>
                    <a:pt x="1769262" y="223583"/>
                  </a:lnTo>
                  <a:lnTo>
                    <a:pt x="1769262" y="227774"/>
                  </a:lnTo>
                  <a:lnTo>
                    <a:pt x="1775866" y="227774"/>
                  </a:lnTo>
                  <a:lnTo>
                    <a:pt x="1781263" y="228981"/>
                  </a:lnTo>
                  <a:lnTo>
                    <a:pt x="1781263" y="315899"/>
                  </a:lnTo>
                  <a:lnTo>
                    <a:pt x="1775866" y="316496"/>
                  </a:lnTo>
                  <a:lnTo>
                    <a:pt x="1769262" y="316496"/>
                  </a:lnTo>
                  <a:lnTo>
                    <a:pt x="1769262" y="320687"/>
                  </a:lnTo>
                  <a:lnTo>
                    <a:pt x="1795932" y="320192"/>
                  </a:lnTo>
                  <a:lnTo>
                    <a:pt x="1805876" y="320090"/>
                  </a:lnTo>
                  <a:lnTo>
                    <a:pt x="1815820" y="320192"/>
                  </a:lnTo>
                  <a:lnTo>
                    <a:pt x="1843087" y="320687"/>
                  </a:lnTo>
                  <a:lnTo>
                    <a:pt x="1843227" y="320090"/>
                  </a:lnTo>
                  <a:lnTo>
                    <a:pt x="1844586" y="314693"/>
                  </a:lnTo>
                  <a:lnTo>
                    <a:pt x="1844878" y="313499"/>
                  </a:lnTo>
                  <a:lnTo>
                    <a:pt x="1846084" y="305701"/>
                  </a:lnTo>
                  <a:lnTo>
                    <a:pt x="1847888" y="298513"/>
                  </a:lnTo>
                  <a:close/>
                </a:path>
                <a:path w="1981200" h="546100">
                  <a:moveTo>
                    <a:pt x="1922907" y="386626"/>
                  </a:moveTo>
                  <a:lnTo>
                    <a:pt x="1919300" y="386029"/>
                  </a:lnTo>
                  <a:lnTo>
                    <a:pt x="1919300" y="390232"/>
                  </a:lnTo>
                  <a:lnTo>
                    <a:pt x="1833473" y="390232"/>
                  </a:lnTo>
                  <a:lnTo>
                    <a:pt x="1832279" y="386029"/>
                  </a:lnTo>
                  <a:lnTo>
                    <a:pt x="1828673" y="386029"/>
                  </a:lnTo>
                  <a:lnTo>
                    <a:pt x="1828673" y="394423"/>
                  </a:lnTo>
                  <a:lnTo>
                    <a:pt x="1828177" y="397421"/>
                  </a:lnTo>
                  <a:lnTo>
                    <a:pt x="1827479" y="402221"/>
                  </a:lnTo>
                  <a:lnTo>
                    <a:pt x="1826971" y="405218"/>
                  </a:lnTo>
                  <a:lnTo>
                    <a:pt x="1826272" y="410006"/>
                  </a:lnTo>
                  <a:lnTo>
                    <a:pt x="1830476" y="410006"/>
                  </a:lnTo>
                  <a:lnTo>
                    <a:pt x="1832279" y="399821"/>
                  </a:lnTo>
                  <a:lnTo>
                    <a:pt x="1832876" y="397421"/>
                  </a:lnTo>
                  <a:lnTo>
                    <a:pt x="1865884" y="397421"/>
                  </a:lnTo>
                  <a:lnTo>
                    <a:pt x="1865884" y="481939"/>
                  </a:lnTo>
                  <a:lnTo>
                    <a:pt x="1862289" y="483146"/>
                  </a:lnTo>
                  <a:lnTo>
                    <a:pt x="1852079" y="483146"/>
                  </a:lnTo>
                  <a:lnTo>
                    <a:pt x="1852079" y="487337"/>
                  </a:lnTo>
                  <a:lnTo>
                    <a:pt x="1857489" y="487337"/>
                  </a:lnTo>
                  <a:lnTo>
                    <a:pt x="1867090" y="486740"/>
                  </a:lnTo>
                  <a:lnTo>
                    <a:pt x="1882686" y="486740"/>
                  </a:lnTo>
                  <a:lnTo>
                    <a:pt x="1892896" y="487337"/>
                  </a:lnTo>
                  <a:lnTo>
                    <a:pt x="1898294" y="487337"/>
                  </a:lnTo>
                  <a:lnTo>
                    <a:pt x="1898294" y="486740"/>
                  </a:lnTo>
                  <a:lnTo>
                    <a:pt x="1898294" y="483146"/>
                  </a:lnTo>
                  <a:lnTo>
                    <a:pt x="1888693" y="483146"/>
                  </a:lnTo>
                  <a:lnTo>
                    <a:pt x="1883892" y="481342"/>
                  </a:lnTo>
                  <a:lnTo>
                    <a:pt x="1883892" y="397421"/>
                  </a:lnTo>
                  <a:lnTo>
                    <a:pt x="1915706" y="397421"/>
                  </a:lnTo>
                  <a:lnTo>
                    <a:pt x="1916899" y="405218"/>
                  </a:lnTo>
                  <a:lnTo>
                    <a:pt x="1916899" y="410603"/>
                  </a:lnTo>
                  <a:lnTo>
                    <a:pt x="1921103" y="408813"/>
                  </a:lnTo>
                  <a:lnTo>
                    <a:pt x="1921192" y="397421"/>
                  </a:lnTo>
                  <a:lnTo>
                    <a:pt x="1921611" y="394423"/>
                  </a:lnTo>
                  <a:lnTo>
                    <a:pt x="1922297" y="390232"/>
                  </a:lnTo>
                  <a:lnTo>
                    <a:pt x="1922907" y="386626"/>
                  </a:lnTo>
                  <a:close/>
                </a:path>
                <a:path w="1981200" h="546100">
                  <a:moveTo>
                    <a:pt x="1981123" y="293712"/>
                  </a:moveTo>
                  <a:lnTo>
                    <a:pt x="1974557" y="275069"/>
                  </a:lnTo>
                  <a:lnTo>
                    <a:pt x="1960118" y="265023"/>
                  </a:lnTo>
                  <a:lnTo>
                    <a:pt x="1945665" y="256882"/>
                  </a:lnTo>
                  <a:lnTo>
                    <a:pt x="1939112" y="243967"/>
                  </a:lnTo>
                  <a:lnTo>
                    <a:pt x="1939112" y="233172"/>
                  </a:lnTo>
                  <a:lnTo>
                    <a:pt x="1945106" y="226580"/>
                  </a:lnTo>
                  <a:lnTo>
                    <a:pt x="1966112" y="226580"/>
                  </a:lnTo>
                  <a:lnTo>
                    <a:pt x="1971509" y="235572"/>
                  </a:lnTo>
                  <a:lnTo>
                    <a:pt x="1972716" y="244563"/>
                  </a:lnTo>
                  <a:lnTo>
                    <a:pt x="1976920" y="243967"/>
                  </a:lnTo>
                  <a:lnTo>
                    <a:pt x="1975713" y="236766"/>
                  </a:lnTo>
                  <a:lnTo>
                    <a:pt x="1975116" y="230174"/>
                  </a:lnTo>
                  <a:lnTo>
                    <a:pt x="1975116" y="226580"/>
                  </a:lnTo>
                  <a:lnTo>
                    <a:pt x="1975116" y="223583"/>
                  </a:lnTo>
                  <a:lnTo>
                    <a:pt x="1970913" y="223583"/>
                  </a:lnTo>
                  <a:lnTo>
                    <a:pt x="1958911" y="221780"/>
                  </a:lnTo>
                  <a:lnTo>
                    <a:pt x="1955317" y="221780"/>
                  </a:lnTo>
                  <a:lnTo>
                    <a:pt x="1942934" y="223748"/>
                  </a:lnTo>
                  <a:lnTo>
                    <a:pt x="1933257" y="229425"/>
                  </a:lnTo>
                  <a:lnTo>
                    <a:pt x="1926958" y="238480"/>
                  </a:lnTo>
                  <a:lnTo>
                    <a:pt x="1924697" y="250558"/>
                  </a:lnTo>
                  <a:lnTo>
                    <a:pt x="1931085" y="269125"/>
                  </a:lnTo>
                  <a:lnTo>
                    <a:pt x="1945106" y="279107"/>
                  </a:lnTo>
                  <a:lnTo>
                    <a:pt x="1959140" y="287401"/>
                  </a:lnTo>
                  <a:lnTo>
                    <a:pt x="1965515" y="300913"/>
                  </a:lnTo>
                  <a:lnTo>
                    <a:pt x="1965515" y="310502"/>
                  </a:lnTo>
                  <a:lnTo>
                    <a:pt x="1957717" y="316496"/>
                  </a:lnTo>
                  <a:lnTo>
                    <a:pt x="1948103" y="316496"/>
                  </a:lnTo>
                  <a:lnTo>
                    <a:pt x="1939417" y="314718"/>
                  </a:lnTo>
                  <a:lnTo>
                    <a:pt x="1933028" y="309905"/>
                  </a:lnTo>
                  <a:lnTo>
                    <a:pt x="1928787" y="302844"/>
                  </a:lnTo>
                  <a:lnTo>
                    <a:pt x="1926501" y="294322"/>
                  </a:lnTo>
                  <a:lnTo>
                    <a:pt x="1922907" y="295516"/>
                  </a:lnTo>
                  <a:lnTo>
                    <a:pt x="1923503" y="302704"/>
                  </a:lnTo>
                  <a:lnTo>
                    <a:pt x="1924697" y="309308"/>
                  </a:lnTo>
                  <a:lnTo>
                    <a:pt x="1925307" y="316496"/>
                  </a:lnTo>
                  <a:lnTo>
                    <a:pt x="1931911" y="320090"/>
                  </a:lnTo>
                  <a:lnTo>
                    <a:pt x="1939709" y="322491"/>
                  </a:lnTo>
                  <a:lnTo>
                    <a:pt x="1947506" y="322491"/>
                  </a:lnTo>
                  <a:lnTo>
                    <a:pt x="1960105" y="320687"/>
                  </a:lnTo>
                  <a:lnTo>
                    <a:pt x="1968449" y="316496"/>
                  </a:lnTo>
                  <a:lnTo>
                    <a:pt x="1970836" y="315302"/>
                  </a:lnTo>
                  <a:lnTo>
                    <a:pt x="1978317" y="306311"/>
                  </a:lnTo>
                  <a:lnTo>
                    <a:pt x="1981123" y="29371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144000" y="6178295"/>
              <a:ext cx="1158239" cy="6476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439400" y="6153911"/>
              <a:ext cx="1158240" cy="672084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9D68576-5383-CD17-7E4B-1DB0FCCBF30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6692"/>
          <a:stretch/>
        </p:blipFill>
        <p:spPr>
          <a:xfrm>
            <a:off x="113987" y="1319274"/>
            <a:ext cx="6669585" cy="394281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23" name="Arrow: Left 22">
            <a:extLst>
              <a:ext uri="{FF2B5EF4-FFF2-40B4-BE49-F238E27FC236}">
                <a16:creationId xmlns:a16="http://schemas.microsoft.com/office/drawing/2014/main" id="{EF7FCBC2-C806-DBEC-C951-A0D9F42ACCA5}"/>
              </a:ext>
            </a:extLst>
          </p:cNvPr>
          <p:cNvSpPr/>
          <p:nvPr/>
        </p:nvSpPr>
        <p:spPr>
          <a:xfrm>
            <a:off x="4419600" y="2617694"/>
            <a:ext cx="1143000" cy="152400"/>
          </a:xfrm>
          <a:prstGeom prst="lef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900229-6339-DAD3-50F7-0F146A8DE90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11920">
            <a:off x="3843786" y="4522138"/>
            <a:ext cx="1170533" cy="176799"/>
          </a:xfrm>
          <a:prstGeom prst="rect">
            <a:avLst/>
          </a:prstGeom>
        </p:spPr>
      </p:pic>
      <p:pic>
        <p:nvPicPr>
          <p:cNvPr id="40" name="Audio 39">
            <a:hlinkClick r:id="" action="ppaction://media"/>
            <a:extLst>
              <a:ext uri="{FF2B5EF4-FFF2-40B4-BE49-F238E27FC236}">
                <a16:creationId xmlns:a16="http://schemas.microsoft.com/office/drawing/2014/main" id="{46D98260-8079-616D-6A0A-7E44997DC2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1FC4F6-D50A-ABC3-EB18-20E1DCECB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4109" y="1261091"/>
            <a:ext cx="2651263" cy="49126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223AD7-905F-735B-C1DA-49347AAA52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t="2532" r="3306"/>
          <a:stretch/>
        </p:blipFill>
        <p:spPr>
          <a:xfrm>
            <a:off x="62656" y="2659139"/>
            <a:ext cx="2475880" cy="34345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2D2029-DB96-ACB4-5BB1-1785738C86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88" r="4629"/>
          <a:stretch/>
        </p:blipFill>
        <p:spPr>
          <a:xfrm>
            <a:off x="6136109" y="2620603"/>
            <a:ext cx="2848428" cy="35919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11C4DC-E0CA-0E7A-DF58-BF89AFCDEED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72" t="2233" r="10822" b="4600"/>
          <a:stretch/>
        </p:blipFill>
        <p:spPr>
          <a:xfrm>
            <a:off x="2740073" y="2648678"/>
            <a:ext cx="3176464" cy="35358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grpSp>
        <p:nvGrpSpPr>
          <p:cNvPr id="8" name="object 10">
            <a:extLst>
              <a:ext uri="{FF2B5EF4-FFF2-40B4-BE49-F238E27FC236}">
                <a16:creationId xmlns:a16="http://schemas.microsoft.com/office/drawing/2014/main" id="{868A0169-AEA7-2581-6CD9-1176A3DB9990}"/>
              </a:ext>
            </a:extLst>
          </p:cNvPr>
          <p:cNvGrpSpPr/>
          <p:nvPr/>
        </p:nvGrpSpPr>
        <p:grpSpPr>
          <a:xfrm>
            <a:off x="0" y="6144767"/>
            <a:ext cx="12192000" cy="713740"/>
            <a:chOff x="0" y="6144767"/>
            <a:chExt cx="12192000" cy="713740"/>
          </a:xfrm>
        </p:grpSpPr>
        <p:pic>
          <p:nvPicPr>
            <p:cNvPr id="9" name="object 11">
              <a:extLst>
                <a:ext uri="{FF2B5EF4-FFF2-40B4-BE49-F238E27FC236}">
                  <a16:creationId xmlns:a16="http://schemas.microsoft.com/office/drawing/2014/main" id="{C9016B89-67DC-B786-4A6A-55B2A4F9F2E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6144767"/>
              <a:ext cx="12191998" cy="713231"/>
            </a:xfrm>
            <a:prstGeom prst="rect">
              <a:avLst/>
            </a:prstGeom>
          </p:spPr>
        </p:pic>
        <p:sp>
          <p:nvSpPr>
            <p:cNvPr id="10" name="object 12">
              <a:extLst>
                <a:ext uri="{FF2B5EF4-FFF2-40B4-BE49-F238E27FC236}">
                  <a16:creationId xmlns:a16="http://schemas.microsoft.com/office/drawing/2014/main" id="{BAF09478-4B67-9317-1F3F-A495BCCDF3B5}"/>
                </a:ext>
              </a:extLst>
            </p:cNvPr>
            <p:cNvSpPr/>
            <p:nvPr/>
          </p:nvSpPr>
          <p:spPr>
            <a:xfrm>
              <a:off x="838200" y="6225552"/>
              <a:ext cx="1981200" cy="546100"/>
            </a:xfrm>
            <a:custGeom>
              <a:avLst/>
              <a:gdLst/>
              <a:ahLst/>
              <a:cxnLst/>
              <a:rect l="l" t="t" r="r" b="b"/>
              <a:pathLst>
                <a:path w="1981200" h="546100">
                  <a:moveTo>
                    <a:pt x="549744" y="333286"/>
                  </a:moveTo>
                  <a:lnTo>
                    <a:pt x="542531" y="333286"/>
                  </a:lnTo>
                  <a:lnTo>
                    <a:pt x="498576" y="324434"/>
                  </a:lnTo>
                  <a:lnTo>
                    <a:pt x="462711" y="300316"/>
                  </a:lnTo>
                  <a:lnTo>
                    <a:pt x="438556" y="264490"/>
                  </a:lnTo>
                  <a:lnTo>
                    <a:pt x="429704" y="220586"/>
                  </a:lnTo>
                  <a:lnTo>
                    <a:pt x="429704" y="218782"/>
                  </a:lnTo>
                  <a:lnTo>
                    <a:pt x="390093" y="218782"/>
                  </a:lnTo>
                  <a:lnTo>
                    <a:pt x="374624" y="181864"/>
                  </a:lnTo>
                  <a:lnTo>
                    <a:pt x="348691" y="150901"/>
                  </a:lnTo>
                  <a:lnTo>
                    <a:pt x="314642" y="129603"/>
                  </a:lnTo>
                  <a:lnTo>
                    <a:pt x="274866" y="121678"/>
                  </a:lnTo>
                  <a:lnTo>
                    <a:pt x="234734" y="129603"/>
                  </a:lnTo>
                  <a:lnTo>
                    <a:pt x="200520" y="150901"/>
                  </a:lnTo>
                  <a:lnTo>
                    <a:pt x="174523" y="181864"/>
                  </a:lnTo>
                  <a:lnTo>
                    <a:pt x="159042" y="218782"/>
                  </a:lnTo>
                  <a:lnTo>
                    <a:pt x="119430" y="218782"/>
                  </a:lnTo>
                  <a:lnTo>
                    <a:pt x="119430" y="220586"/>
                  </a:lnTo>
                  <a:lnTo>
                    <a:pt x="110578" y="264490"/>
                  </a:lnTo>
                  <a:lnTo>
                    <a:pt x="86410" y="300316"/>
                  </a:lnTo>
                  <a:lnTo>
                    <a:pt x="50558" y="324434"/>
                  </a:lnTo>
                  <a:lnTo>
                    <a:pt x="6591" y="333286"/>
                  </a:lnTo>
                  <a:lnTo>
                    <a:pt x="0" y="333286"/>
                  </a:lnTo>
                  <a:lnTo>
                    <a:pt x="0" y="546074"/>
                  </a:lnTo>
                  <a:lnTo>
                    <a:pt x="549744" y="546074"/>
                  </a:lnTo>
                  <a:lnTo>
                    <a:pt x="549744" y="333286"/>
                  </a:lnTo>
                  <a:close/>
                </a:path>
                <a:path w="1981200" h="546100">
                  <a:moveTo>
                    <a:pt x="549744" y="12"/>
                  </a:moveTo>
                  <a:lnTo>
                    <a:pt x="0" y="12"/>
                  </a:lnTo>
                  <a:lnTo>
                    <a:pt x="0" y="296710"/>
                  </a:lnTo>
                  <a:lnTo>
                    <a:pt x="6591" y="296710"/>
                  </a:lnTo>
                  <a:lnTo>
                    <a:pt x="36233" y="290728"/>
                  </a:lnTo>
                  <a:lnTo>
                    <a:pt x="60464" y="274459"/>
                  </a:lnTo>
                  <a:lnTo>
                    <a:pt x="76809" y="250431"/>
                  </a:lnTo>
                  <a:lnTo>
                    <a:pt x="82816" y="221183"/>
                  </a:lnTo>
                  <a:lnTo>
                    <a:pt x="82816" y="182219"/>
                  </a:lnTo>
                  <a:lnTo>
                    <a:pt x="132626" y="182219"/>
                  </a:lnTo>
                  <a:lnTo>
                    <a:pt x="157213" y="142773"/>
                  </a:lnTo>
                  <a:lnTo>
                    <a:pt x="190690" y="112090"/>
                  </a:lnTo>
                  <a:lnTo>
                    <a:pt x="230695" y="92189"/>
                  </a:lnTo>
                  <a:lnTo>
                    <a:pt x="274866" y="85115"/>
                  </a:lnTo>
                  <a:lnTo>
                    <a:pt x="318770" y="92189"/>
                  </a:lnTo>
                  <a:lnTo>
                    <a:pt x="358736" y="112090"/>
                  </a:lnTo>
                  <a:lnTo>
                    <a:pt x="392176" y="142773"/>
                  </a:lnTo>
                  <a:lnTo>
                    <a:pt x="416509" y="182219"/>
                  </a:lnTo>
                  <a:lnTo>
                    <a:pt x="466318" y="182219"/>
                  </a:lnTo>
                  <a:lnTo>
                    <a:pt x="466432" y="221183"/>
                  </a:lnTo>
                  <a:lnTo>
                    <a:pt x="488670" y="274383"/>
                  </a:lnTo>
                  <a:lnTo>
                    <a:pt x="542531" y="296710"/>
                  </a:lnTo>
                  <a:lnTo>
                    <a:pt x="549744" y="296710"/>
                  </a:lnTo>
                  <a:lnTo>
                    <a:pt x="549744" y="85115"/>
                  </a:lnTo>
                  <a:lnTo>
                    <a:pt x="549744" y="12"/>
                  </a:lnTo>
                  <a:close/>
                </a:path>
                <a:path w="1981200" h="546100">
                  <a:moveTo>
                    <a:pt x="675170" y="0"/>
                  </a:moveTo>
                  <a:lnTo>
                    <a:pt x="668566" y="0"/>
                  </a:lnTo>
                  <a:lnTo>
                    <a:pt x="668566" y="546087"/>
                  </a:lnTo>
                  <a:lnTo>
                    <a:pt x="675170" y="546087"/>
                  </a:lnTo>
                  <a:lnTo>
                    <a:pt x="675170" y="0"/>
                  </a:lnTo>
                  <a:close/>
                </a:path>
                <a:path w="1981200" h="546100">
                  <a:moveTo>
                    <a:pt x="887628" y="293712"/>
                  </a:moveTo>
                  <a:lnTo>
                    <a:pt x="883424" y="293712"/>
                  </a:lnTo>
                  <a:lnTo>
                    <a:pt x="879614" y="303098"/>
                  </a:lnTo>
                  <a:lnTo>
                    <a:pt x="873594" y="310273"/>
                  </a:lnTo>
                  <a:lnTo>
                    <a:pt x="865454" y="314871"/>
                  </a:lnTo>
                  <a:lnTo>
                    <a:pt x="855218" y="316496"/>
                  </a:lnTo>
                  <a:lnTo>
                    <a:pt x="838428" y="312483"/>
                  </a:lnTo>
                  <a:lnTo>
                    <a:pt x="826643" y="301879"/>
                  </a:lnTo>
                  <a:lnTo>
                    <a:pt x="819683" y="286905"/>
                  </a:lnTo>
                  <a:lnTo>
                    <a:pt x="817410" y="269735"/>
                  </a:lnTo>
                  <a:lnTo>
                    <a:pt x="819645" y="253072"/>
                  </a:lnTo>
                  <a:lnTo>
                    <a:pt x="826262" y="239763"/>
                  </a:lnTo>
                  <a:lnTo>
                    <a:pt x="837158" y="230962"/>
                  </a:lnTo>
                  <a:lnTo>
                    <a:pt x="852220" y="227774"/>
                  </a:lnTo>
                  <a:lnTo>
                    <a:pt x="865111" y="229768"/>
                  </a:lnTo>
                  <a:lnTo>
                    <a:pt x="873899" y="235127"/>
                  </a:lnTo>
                  <a:lnTo>
                    <a:pt x="879652" y="242951"/>
                  </a:lnTo>
                  <a:lnTo>
                    <a:pt x="883424" y="252361"/>
                  </a:lnTo>
                  <a:lnTo>
                    <a:pt x="887031" y="251752"/>
                  </a:lnTo>
                  <a:lnTo>
                    <a:pt x="885825" y="236169"/>
                  </a:lnTo>
                  <a:lnTo>
                    <a:pt x="886434" y="228981"/>
                  </a:lnTo>
                  <a:lnTo>
                    <a:pt x="881532" y="227774"/>
                  </a:lnTo>
                  <a:lnTo>
                    <a:pt x="877697" y="226847"/>
                  </a:lnTo>
                  <a:lnTo>
                    <a:pt x="870153" y="224485"/>
                  </a:lnTo>
                  <a:lnTo>
                    <a:pt x="862037" y="222567"/>
                  </a:lnTo>
                  <a:lnTo>
                    <a:pt x="814108" y="234670"/>
                  </a:lnTo>
                  <a:lnTo>
                    <a:pt x="798207" y="270941"/>
                  </a:lnTo>
                  <a:lnTo>
                    <a:pt x="802259" y="293662"/>
                  </a:lnTo>
                  <a:lnTo>
                    <a:pt x="813511" y="309753"/>
                  </a:lnTo>
                  <a:lnTo>
                    <a:pt x="830618" y="319328"/>
                  </a:lnTo>
                  <a:lnTo>
                    <a:pt x="852220" y="322491"/>
                  </a:lnTo>
                  <a:lnTo>
                    <a:pt x="861402" y="322059"/>
                  </a:lnTo>
                  <a:lnTo>
                    <a:pt x="869924" y="320840"/>
                  </a:lnTo>
                  <a:lnTo>
                    <a:pt x="877544" y="318947"/>
                  </a:lnTo>
                  <a:lnTo>
                    <a:pt x="884021" y="316496"/>
                  </a:lnTo>
                  <a:lnTo>
                    <a:pt x="884631" y="308698"/>
                  </a:lnTo>
                  <a:lnTo>
                    <a:pt x="885825" y="301510"/>
                  </a:lnTo>
                  <a:lnTo>
                    <a:pt x="887628" y="293712"/>
                  </a:lnTo>
                  <a:close/>
                </a:path>
                <a:path w="1981200" h="546100">
                  <a:moveTo>
                    <a:pt x="890625" y="149847"/>
                  </a:moveTo>
                  <a:lnTo>
                    <a:pt x="885228" y="149847"/>
                  </a:lnTo>
                  <a:lnTo>
                    <a:pt x="882230" y="148653"/>
                  </a:lnTo>
                  <a:lnTo>
                    <a:pt x="881024" y="144462"/>
                  </a:lnTo>
                  <a:lnTo>
                    <a:pt x="879221" y="140258"/>
                  </a:lnTo>
                  <a:lnTo>
                    <a:pt x="875626" y="130670"/>
                  </a:lnTo>
                  <a:lnTo>
                    <a:pt x="871791" y="119875"/>
                  </a:lnTo>
                  <a:lnTo>
                    <a:pt x="869010" y="112090"/>
                  </a:lnTo>
                  <a:lnTo>
                    <a:pt x="855154" y="73126"/>
                  </a:lnTo>
                  <a:lnTo>
                    <a:pt x="849820" y="58140"/>
                  </a:lnTo>
                  <a:lnTo>
                    <a:pt x="849820" y="112090"/>
                  </a:lnTo>
                  <a:lnTo>
                    <a:pt x="824014" y="112090"/>
                  </a:lnTo>
                  <a:lnTo>
                    <a:pt x="836612" y="73126"/>
                  </a:lnTo>
                  <a:lnTo>
                    <a:pt x="837209" y="73126"/>
                  </a:lnTo>
                  <a:lnTo>
                    <a:pt x="849820" y="112090"/>
                  </a:lnTo>
                  <a:lnTo>
                    <a:pt x="849820" y="58140"/>
                  </a:lnTo>
                  <a:lnTo>
                    <a:pt x="849820" y="56934"/>
                  </a:lnTo>
                  <a:lnTo>
                    <a:pt x="848614" y="54546"/>
                  </a:lnTo>
                  <a:lnTo>
                    <a:pt x="848614" y="53936"/>
                  </a:lnTo>
                  <a:lnTo>
                    <a:pt x="847420" y="53936"/>
                  </a:lnTo>
                  <a:lnTo>
                    <a:pt x="846823" y="54546"/>
                  </a:lnTo>
                  <a:lnTo>
                    <a:pt x="838415" y="58737"/>
                  </a:lnTo>
                  <a:lnTo>
                    <a:pt x="834212" y="59931"/>
                  </a:lnTo>
                  <a:lnTo>
                    <a:pt x="833018" y="65328"/>
                  </a:lnTo>
                  <a:lnTo>
                    <a:pt x="830618" y="72529"/>
                  </a:lnTo>
                  <a:lnTo>
                    <a:pt x="828814" y="77317"/>
                  </a:lnTo>
                  <a:lnTo>
                    <a:pt x="806602" y="140855"/>
                  </a:lnTo>
                  <a:lnTo>
                    <a:pt x="804811" y="146850"/>
                  </a:lnTo>
                  <a:lnTo>
                    <a:pt x="800011" y="149847"/>
                  </a:lnTo>
                  <a:lnTo>
                    <a:pt x="794004" y="149847"/>
                  </a:lnTo>
                  <a:lnTo>
                    <a:pt x="794004" y="154051"/>
                  </a:lnTo>
                  <a:lnTo>
                    <a:pt x="798804" y="154051"/>
                  </a:lnTo>
                  <a:lnTo>
                    <a:pt x="803605" y="153454"/>
                  </a:lnTo>
                  <a:lnTo>
                    <a:pt x="814412" y="153454"/>
                  </a:lnTo>
                  <a:lnTo>
                    <a:pt x="820407" y="154051"/>
                  </a:lnTo>
                  <a:lnTo>
                    <a:pt x="825817" y="154051"/>
                  </a:lnTo>
                  <a:lnTo>
                    <a:pt x="825817" y="153454"/>
                  </a:lnTo>
                  <a:lnTo>
                    <a:pt x="825817" y="149847"/>
                  </a:lnTo>
                  <a:lnTo>
                    <a:pt x="819810" y="149847"/>
                  </a:lnTo>
                  <a:lnTo>
                    <a:pt x="813803" y="149250"/>
                  </a:lnTo>
                  <a:lnTo>
                    <a:pt x="813803" y="142659"/>
                  </a:lnTo>
                  <a:lnTo>
                    <a:pt x="815606" y="139065"/>
                  </a:lnTo>
                  <a:lnTo>
                    <a:pt x="816813" y="134264"/>
                  </a:lnTo>
                  <a:lnTo>
                    <a:pt x="821016" y="119875"/>
                  </a:lnTo>
                  <a:lnTo>
                    <a:pt x="852817" y="119875"/>
                  </a:lnTo>
                  <a:lnTo>
                    <a:pt x="858215" y="136067"/>
                  </a:lnTo>
                  <a:lnTo>
                    <a:pt x="859421" y="140258"/>
                  </a:lnTo>
                  <a:lnTo>
                    <a:pt x="861225" y="144462"/>
                  </a:lnTo>
                  <a:lnTo>
                    <a:pt x="861225" y="149250"/>
                  </a:lnTo>
                  <a:lnTo>
                    <a:pt x="855814" y="149847"/>
                  </a:lnTo>
                  <a:lnTo>
                    <a:pt x="851014" y="149847"/>
                  </a:lnTo>
                  <a:lnTo>
                    <a:pt x="851014" y="154051"/>
                  </a:lnTo>
                  <a:lnTo>
                    <a:pt x="857618" y="154051"/>
                  </a:lnTo>
                  <a:lnTo>
                    <a:pt x="864819" y="153454"/>
                  </a:lnTo>
                  <a:lnTo>
                    <a:pt x="878027" y="153454"/>
                  </a:lnTo>
                  <a:lnTo>
                    <a:pt x="884631" y="154051"/>
                  </a:lnTo>
                  <a:lnTo>
                    <a:pt x="890625" y="154051"/>
                  </a:lnTo>
                  <a:lnTo>
                    <a:pt x="890625" y="153454"/>
                  </a:lnTo>
                  <a:lnTo>
                    <a:pt x="890625" y="149847"/>
                  </a:lnTo>
                  <a:close/>
                </a:path>
                <a:path w="1981200" h="546100">
                  <a:moveTo>
                    <a:pt x="894829" y="438188"/>
                  </a:moveTo>
                  <a:lnTo>
                    <a:pt x="891019" y="418553"/>
                  </a:lnTo>
                  <a:lnTo>
                    <a:pt x="880046" y="403415"/>
                  </a:lnTo>
                  <a:lnTo>
                    <a:pt x="875030" y="400608"/>
                  </a:lnTo>
                  <a:lnTo>
                    <a:pt x="875030" y="441185"/>
                  </a:lnTo>
                  <a:lnTo>
                    <a:pt x="872769" y="456399"/>
                  </a:lnTo>
                  <a:lnTo>
                    <a:pt x="866025" y="469430"/>
                  </a:lnTo>
                  <a:lnTo>
                    <a:pt x="854773" y="478523"/>
                  </a:lnTo>
                  <a:lnTo>
                    <a:pt x="839012" y="481939"/>
                  </a:lnTo>
                  <a:lnTo>
                    <a:pt x="829411" y="481939"/>
                  </a:lnTo>
                  <a:lnTo>
                    <a:pt x="824611" y="480745"/>
                  </a:lnTo>
                  <a:lnTo>
                    <a:pt x="824611" y="396227"/>
                  </a:lnTo>
                  <a:lnTo>
                    <a:pt x="827608" y="395617"/>
                  </a:lnTo>
                  <a:lnTo>
                    <a:pt x="831215" y="395020"/>
                  </a:lnTo>
                  <a:lnTo>
                    <a:pt x="834212" y="395020"/>
                  </a:lnTo>
                  <a:lnTo>
                    <a:pt x="849960" y="397090"/>
                  </a:lnTo>
                  <a:lnTo>
                    <a:pt x="862952" y="404393"/>
                  </a:lnTo>
                  <a:lnTo>
                    <a:pt x="871766" y="418541"/>
                  </a:lnTo>
                  <a:lnTo>
                    <a:pt x="875030" y="441185"/>
                  </a:lnTo>
                  <a:lnTo>
                    <a:pt x="875030" y="400608"/>
                  </a:lnTo>
                  <a:lnTo>
                    <a:pt x="865085" y="395020"/>
                  </a:lnTo>
                  <a:lnTo>
                    <a:pt x="862672" y="393674"/>
                  </a:lnTo>
                  <a:lnTo>
                    <a:pt x="843622" y="390829"/>
                  </a:lnTo>
                  <a:lnTo>
                    <a:pt x="839609" y="390232"/>
                  </a:lnTo>
                  <a:lnTo>
                    <a:pt x="833615" y="390232"/>
                  </a:lnTo>
                  <a:lnTo>
                    <a:pt x="825817" y="390829"/>
                  </a:lnTo>
                  <a:lnTo>
                    <a:pt x="808405" y="390829"/>
                  </a:lnTo>
                  <a:lnTo>
                    <a:pt x="798804" y="390232"/>
                  </a:lnTo>
                  <a:lnTo>
                    <a:pt x="794600" y="390232"/>
                  </a:lnTo>
                  <a:lnTo>
                    <a:pt x="794600" y="394423"/>
                  </a:lnTo>
                  <a:lnTo>
                    <a:pt x="801801" y="394423"/>
                  </a:lnTo>
                  <a:lnTo>
                    <a:pt x="807212" y="395020"/>
                  </a:lnTo>
                  <a:lnTo>
                    <a:pt x="807212" y="481939"/>
                  </a:lnTo>
                  <a:lnTo>
                    <a:pt x="801801" y="483146"/>
                  </a:lnTo>
                  <a:lnTo>
                    <a:pt x="794600" y="483146"/>
                  </a:lnTo>
                  <a:lnTo>
                    <a:pt x="794600" y="487337"/>
                  </a:lnTo>
                  <a:lnTo>
                    <a:pt x="798207" y="487337"/>
                  </a:lnTo>
                  <a:lnTo>
                    <a:pt x="808405" y="486740"/>
                  </a:lnTo>
                  <a:lnTo>
                    <a:pt x="837209" y="486740"/>
                  </a:lnTo>
                  <a:lnTo>
                    <a:pt x="843216" y="487337"/>
                  </a:lnTo>
                  <a:lnTo>
                    <a:pt x="846937" y="486740"/>
                  </a:lnTo>
                  <a:lnTo>
                    <a:pt x="863180" y="484124"/>
                  </a:lnTo>
                  <a:lnTo>
                    <a:pt x="866648" y="481939"/>
                  </a:lnTo>
                  <a:lnTo>
                    <a:pt x="879602" y="473773"/>
                  </a:lnTo>
                  <a:lnTo>
                    <a:pt x="890727" y="457911"/>
                  </a:lnTo>
                  <a:lnTo>
                    <a:pt x="894829" y="438188"/>
                  </a:lnTo>
                  <a:close/>
                </a:path>
                <a:path w="1981200" h="546100">
                  <a:moveTo>
                    <a:pt x="1010666" y="390232"/>
                  </a:moveTo>
                  <a:lnTo>
                    <a:pt x="1004062" y="390232"/>
                  </a:lnTo>
                  <a:lnTo>
                    <a:pt x="995654" y="390829"/>
                  </a:lnTo>
                  <a:lnTo>
                    <a:pt x="981849" y="390829"/>
                  </a:lnTo>
                  <a:lnTo>
                    <a:pt x="973455" y="390232"/>
                  </a:lnTo>
                  <a:lnTo>
                    <a:pt x="968044" y="390232"/>
                  </a:lnTo>
                  <a:lnTo>
                    <a:pt x="968044" y="394423"/>
                  </a:lnTo>
                  <a:lnTo>
                    <a:pt x="975245" y="394423"/>
                  </a:lnTo>
                  <a:lnTo>
                    <a:pt x="980059" y="395020"/>
                  </a:lnTo>
                  <a:lnTo>
                    <a:pt x="980059" y="481939"/>
                  </a:lnTo>
                  <a:lnTo>
                    <a:pt x="975245" y="483146"/>
                  </a:lnTo>
                  <a:lnTo>
                    <a:pt x="968044" y="483146"/>
                  </a:lnTo>
                  <a:lnTo>
                    <a:pt x="968044" y="487337"/>
                  </a:lnTo>
                  <a:lnTo>
                    <a:pt x="973455" y="487337"/>
                  </a:lnTo>
                  <a:lnTo>
                    <a:pt x="981849" y="486740"/>
                  </a:lnTo>
                  <a:lnTo>
                    <a:pt x="995654" y="486740"/>
                  </a:lnTo>
                  <a:lnTo>
                    <a:pt x="1004062" y="487337"/>
                  </a:lnTo>
                  <a:lnTo>
                    <a:pt x="1010666" y="487337"/>
                  </a:lnTo>
                  <a:lnTo>
                    <a:pt x="1010666" y="486740"/>
                  </a:lnTo>
                  <a:lnTo>
                    <a:pt x="1010666" y="483146"/>
                  </a:lnTo>
                  <a:lnTo>
                    <a:pt x="1003465" y="483146"/>
                  </a:lnTo>
                  <a:lnTo>
                    <a:pt x="998054" y="481939"/>
                  </a:lnTo>
                  <a:lnTo>
                    <a:pt x="998054" y="395020"/>
                  </a:lnTo>
                  <a:lnTo>
                    <a:pt x="1003465" y="394423"/>
                  </a:lnTo>
                  <a:lnTo>
                    <a:pt x="1010666" y="394423"/>
                  </a:lnTo>
                  <a:lnTo>
                    <a:pt x="1010666" y="390829"/>
                  </a:lnTo>
                  <a:lnTo>
                    <a:pt x="1010666" y="390232"/>
                  </a:lnTo>
                  <a:close/>
                </a:path>
                <a:path w="1981200" h="546100">
                  <a:moveTo>
                    <a:pt x="1040066" y="130670"/>
                  </a:moveTo>
                  <a:lnTo>
                    <a:pt x="1035862" y="130670"/>
                  </a:lnTo>
                  <a:lnTo>
                    <a:pt x="1035265" y="133667"/>
                  </a:lnTo>
                  <a:lnTo>
                    <a:pt x="1034072" y="137858"/>
                  </a:lnTo>
                  <a:lnTo>
                    <a:pt x="1029271" y="143852"/>
                  </a:lnTo>
                  <a:lnTo>
                    <a:pt x="1024470" y="147459"/>
                  </a:lnTo>
                  <a:lnTo>
                    <a:pt x="1011859" y="148653"/>
                  </a:lnTo>
                  <a:lnTo>
                    <a:pt x="999858" y="148653"/>
                  </a:lnTo>
                  <a:lnTo>
                    <a:pt x="995654" y="148056"/>
                  </a:lnTo>
                  <a:lnTo>
                    <a:pt x="991450" y="146253"/>
                  </a:lnTo>
                  <a:lnTo>
                    <a:pt x="991450" y="61734"/>
                  </a:lnTo>
                  <a:lnTo>
                    <a:pt x="1004658" y="61734"/>
                  </a:lnTo>
                  <a:lnTo>
                    <a:pt x="1004658" y="58140"/>
                  </a:lnTo>
                  <a:lnTo>
                    <a:pt x="1004658" y="57543"/>
                  </a:lnTo>
                  <a:lnTo>
                    <a:pt x="997458" y="57543"/>
                  </a:lnTo>
                  <a:lnTo>
                    <a:pt x="990854" y="58140"/>
                  </a:lnTo>
                  <a:lnTo>
                    <a:pt x="976452" y="58140"/>
                  </a:lnTo>
                  <a:lnTo>
                    <a:pt x="968654" y="57543"/>
                  </a:lnTo>
                  <a:lnTo>
                    <a:pt x="961453" y="57543"/>
                  </a:lnTo>
                  <a:lnTo>
                    <a:pt x="961453" y="61734"/>
                  </a:lnTo>
                  <a:lnTo>
                    <a:pt x="968654" y="61734"/>
                  </a:lnTo>
                  <a:lnTo>
                    <a:pt x="974051" y="62331"/>
                  </a:lnTo>
                  <a:lnTo>
                    <a:pt x="974051" y="149250"/>
                  </a:lnTo>
                  <a:lnTo>
                    <a:pt x="968654" y="149847"/>
                  </a:lnTo>
                  <a:lnTo>
                    <a:pt x="961453" y="149847"/>
                  </a:lnTo>
                  <a:lnTo>
                    <a:pt x="961453" y="154051"/>
                  </a:lnTo>
                  <a:lnTo>
                    <a:pt x="970800" y="153949"/>
                  </a:lnTo>
                  <a:lnTo>
                    <a:pt x="989050" y="153543"/>
                  </a:lnTo>
                  <a:lnTo>
                    <a:pt x="998054" y="153454"/>
                  </a:lnTo>
                  <a:lnTo>
                    <a:pt x="1007402" y="153543"/>
                  </a:lnTo>
                  <a:lnTo>
                    <a:pt x="1025652" y="153949"/>
                  </a:lnTo>
                  <a:lnTo>
                    <a:pt x="1034669" y="154051"/>
                  </a:lnTo>
                  <a:lnTo>
                    <a:pt x="1034808" y="153454"/>
                  </a:lnTo>
                  <a:lnTo>
                    <a:pt x="1035913" y="148653"/>
                  </a:lnTo>
                  <a:lnTo>
                    <a:pt x="1040066" y="130670"/>
                  </a:lnTo>
                  <a:close/>
                </a:path>
                <a:path w="1981200" h="546100">
                  <a:moveTo>
                    <a:pt x="1068273" y="269735"/>
                  </a:moveTo>
                  <a:lnTo>
                    <a:pt x="1064158" y="249859"/>
                  </a:lnTo>
                  <a:lnTo>
                    <a:pt x="1052893" y="234746"/>
                  </a:lnTo>
                  <a:lnTo>
                    <a:pt x="1049070" y="232562"/>
                  </a:lnTo>
                  <a:lnTo>
                    <a:pt x="1049070" y="272732"/>
                  </a:lnTo>
                  <a:lnTo>
                    <a:pt x="1047902" y="288175"/>
                  </a:lnTo>
                  <a:lnTo>
                    <a:pt x="1043292" y="302260"/>
                  </a:lnTo>
                  <a:lnTo>
                    <a:pt x="1033627" y="312521"/>
                  </a:lnTo>
                  <a:lnTo>
                    <a:pt x="1017257" y="316496"/>
                  </a:lnTo>
                  <a:lnTo>
                    <a:pt x="1002639" y="312445"/>
                  </a:lnTo>
                  <a:lnTo>
                    <a:pt x="992136" y="301663"/>
                  </a:lnTo>
                  <a:lnTo>
                    <a:pt x="985786" y="286143"/>
                  </a:lnTo>
                  <a:lnTo>
                    <a:pt x="983653" y="267944"/>
                  </a:lnTo>
                  <a:lnTo>
                    <a:pt x="985151" y="253822"/>
                  </a:lnTo>
                  <a:lnTo>
                    <a:pt x="990257" y="240893"/>
                  </a:lnTo>
                  <a:lnTo>
                    <a:pt x="999858" y="231444"/>
                  </a:lnTo>
                  <a:lnTo>
                    <a:pt x="1014857" y="227774"/>
                  </a:lnTo>
                  <a:lnTo>
                    <a:pt x="1030084" y="231940"/>
                  </a:lnTo>
                  <a:lnTo>
                    <a:pt x="1040739" y="242620"/>
                  </a:lnTo>
                  <a:lnTo>
                    <a:pt x="1047013" y="257111"/>
                  </a:lnTo>
                  <a:lnTo>
                    <a:pt x="1049070" y="272732"/>
                  </a:lnTo>
                  <a:lnTo>
                    <a:pt x="1049070" y="232562"/>
                  </a:lnTo>
                  <a:lnTo>
                    <a:pt x="1040714" y="227774"/>
                  </a:lnTo>
                  <a:lnTo>
                    <a:pt x="1036116" y="225145"/>
                  </a:lnTo>
                  <a:lnTo>
                    <a:pt x="1015466" y="221780"/>
                  </a:lnTo>
                  <a:lnTo>
                    <a:pt x="995248" y="225704"/>
                  </a:lnTo>
                  <a:lnTo>
                    <a:pt x="978852" y="236474"/>
                  </a:lnTo>
                  <a:lnTo>
                    <a:pt x="967867" y="252641"/>
                  </a:lnTo>
                  <a:lnTo>
                    <a:pt x="963853" y="272732"/>
                  </a:lnTo>
                  <a:lnTo>
                    <a:pt x="967867" y="293154"/>
                  </a:lnTo>
                  <a:lnTo>
                    <a:pt x="978928" y="308851"/>
                  </a:lnTo>
                  <a:lnTo>
                    <a:pt x="995502" y="318935"/>
                  </a:lnTo>
                  <a:lnTo>
                    <a:pt x="1016063" y="322491"/>
                  </a:lnTo>
                  <a:lnTo>
                    <a:pt x="1036624" y="318719"/>
                  </a:lnTo>
                  <a:lnTo>
                    <a:pt x="1040066" y="316496"/>
                  </a:lnTo>
                  <a:lnTo>
                    <a:pt x="1053198" y="308025"/>
                  </a:lnTo>
                  <a:lnTo>
                    <a:pt x="1064247" y="291388"/>
                  </a:lnTo>
                  <a:lnTo>
                    <a:pt x="1068273" y="269735"/>
                  </a:lnTo>
                  <a:close/>
                </a:path>
                <a:path w="1981200" h="546100">
                  <a:moveTo>
                    <a:pt x="1142098" y="459765"/>
                  </a:moveTo>
                  <a:lnTo>
                    <a:pt x="1135621" y="441375"/>
                  </a:lnTo>
                  <a:lnTo>
                    <a:pt x="1121384" y="431368"/>
                  </a:lnTo>
                  <a:lnTo>
                    <a:pt x="1107160" y="423265"/>
                  </a:lnTo>
                  <a:lnTo>
                    <a:pt x="1100683" y="410603"/>
                  </a:lnTo>
                  <a:lnTo>
                    <a:pt x="1100683" y="399821"/>
                  </a:lnTo>
                  <a:lnTo>
                    <a:pt x="1106690" y="393230"/>
                  </a:lnTo>
                  <a:lnTo>
                    <a:pt x="1127086" y="393230"/>
                  </a:lnTo>
                  <a:lnTo>
                    <a:pt x="1133094" y="401612"/>
                  </a:lnTo>
                  <a:lnTo>
                    <a:pt x="1133690" y="410603"/>
                  </a:lnTo>
                  <a:lnTo>
                    <a:pt x="1137894" y="410006"/>
                  </a:lnTo>
                  <a:lnTo>
                    <a:pt x="1136700" y="403415"/>
                  </a:lnTo>
                  <a:lnTo>
                    <a:pt x="1136091" y="396824"/>
                  </a:lnTo>
                  <a:lnTo>
                    <a:pt x="1136091" y="393230"/>
                  </a:lnTo>
                  <a:lnTo>
                    <a:pt x="1136091" y="390232"/>
                  </a:lnTo>
                  <a:lnTo>
                    <a:pt x="1131887" y="389623"/>
                  </a:lnTo>
                  <a:lnTo>
                    <a:pt x="1120495" y="388429"/>
                  </a:lnTo>
                  <a:lnTo>
                    <a:pt x="1116291" y="388429"/>
                  </a:lnTo>
                  <a:lnTo>
                    <a:pt x="1103909" y="390296"/>
                  </a:lnTo>
                  <a:lnTo>
                    <a:pt x="1094232" y="395770"/>
                  </a:lnTo>
                  <a:lnTo>
                    <a:pt x="1087932" y="404609"/>
                  </a:lnTo>
                  <a:lnTo>
                    <a:pt x="1085684" y="416598"/>
                  </a:lnTo>
                  <a:lnTo>
                    <a:pt x="1092060" y="435178"/>
                  </a:lnTo>
                  <a:lnTo>
                    <a:pt x="1106081" y="445147"/>
                  </a:lnTo>
                  <a:lnTo>
                    <a:pt x="1120114" y="453440"/>
                  </a:lnTo>
                  <a:lnTo>
                    <a:pt x="1126490" y="466953"/>
                  </a:lnTo>
                  <a:lnTo>
                    <a:pt x="1126490" y="477151"/>
                  </a:lnTo>
                  <a:lnTo>
                    <a:pt x="1118692" y="483146"/>
                  </a:lnTo>
                  <a:lnTo>
                    <a:pt x="1109687" y="483146"/>
                  </a:lnTo>
                  <a:lnTo>
                    <a:pt x="1100988" y="481355"/>
                  </a:lnTo>
                  <a:lnTo>
                    <a:pt x="1094613" y="476542"/>
                  </a:lnTo>
                  <a:lnTo>
                    <a:pt x="1090358" y="469480"/>
                  </a:lnTo>
                  <a:lnTo>
                    <a:pt x="1088085" y="460959"/>
                  </a:lnTo>
                  <a:lnTo>
                    <a:pt x="1083881" y="461556"/>
                  </a:lnTo>
                  <a:lnTo>
                    <a:pt x="1084478" y="468757"/>
                  </a:lnTo>
                  <a:lnTo>
                    <a:pt x="1085684" y="475945"/>
                  </a:lnTo>
                  <a:lnTo>
                    <a:pt x="1086281" y="483146"/>
                  </a:lnTo>
                  <a:lnTo>
                    <a:pt x="1100683" y="489140"/>
                  </a:lnTo>
                  <a:lnTo>
                    <a:pt x="1108481" y="489140"/>
                  </a:lnTo>
                  <a:lnTo>
                    <a:pt x="1121333" y="487248"/>
                  </a:lnTo>
                  <a:lnTo>
                    <a:pt x="1129182" y="483146"/>
                  </a:lnTo>
                  <a:lnTo>
                    <a:pt x="1132039" y="481647"/>
                  </a:lnTo>
                  <a:lnTo>
                    <a:pt x="1139380" y="472440"/>
                  </a:lnTo>
                  <a:lnTo>
                    <a:pt x="1142098" y="459765"/>
                  </a:lnTo>
                  <a:close/>
                </a:path>
                <a:path w="1981200" h="546100">
                  <a:moveTo>
                    <a:pt x="1207516" y="149847"/>
                  </a:moveTo>
                  <a:lnTo>
                    <a:pt x="1202105" y="149847"/>
                  </a:lnTo>
                  <a:lnTo>
                    <a:pt x="1199705" y="148653"/>
                  </a:lnTo>
                  <a:lnTo>
                    <a:pt x="1196111" y="140258"/>
                  </a:lnTo>
                  <a:lnTo>
                    <a:pt x="1192504" y="130670"/>
                  </a:lnTo>
                  <a:lnTo>
                    <a:pt x="1188758" y="119875"/>
                  </a:lnTo>
                  <a:lnTo>
                    <a:pt x="1186053" y="112090"/>
                  </a:lnTo>
                  <a:lnTo>
                    <a:pt x="1172514" y="73126"/>
                  </a:lnTo>
                  <a:lnTo>
                    <a:pt x="1167307" y="58140"/>
                  </a:lnTo>
                  <a:lnTo>
                    <a:pt x="1166698" y="56934"/>
                  </a:lnTo>
                  <a:lnTo>
                    <a:pt x="1166698" y="112090"/>
                  </a:lnTo>
                  <a:lnTo>
                    <a:pt x="1140891" y="112090"/>
                  </a:lnTo>
                  <a:lnTo>
                    <a:pt x="1153502" y="73126"/>
                  </a:lnTo>
                  <a:lnTo>
                    <a:pt x="1154099" y="73126"/>
                  </a:lnTo>
                  <a:lnTo>
                    <a:pt x="1166698" y="112090"/>
                  </a:lnTo>
                  <a:lnTo>
                    <a:pt x="1166698" y="56934"/>
                  </a:lnTo>
                  <a:lnTo>
                    <a:pt x="1166101" y="55740"/>
                  </a:lnTo>
                  <a:lnTo>
                    <a:pt x="1166101" y="54546"/>
                  </a:lnTo>
                  <a:lnTo>
                    <a:pt x="1165504" y="53936"/>
                  </a:lnTo>
                  <a:lnTo>
                    <a:pt x="1164297" y="53936"/>
                  </a:lnTo>
                  <a:lnTo>
                    <a:pt x="1163701" y="54546"/>
                  </a:lnTo>
                  <a:lnTo>
                    <a:pt x="1155293" y="58737"/>
                  </a:lnTo>
                  <a:lnTo>
                    <a:pt x="1151102" y="59931"/>
                  </a:lnTo>
                  <a:lnTo>
                    <a:pt x="1150493" y="65328"/>
                  </a:lnTo>
                  <a:lnTo>
                    <a:pt x="1147495" y="72529"/>
                  </a:lnTo>
                  <a:lnTo>
                    <a:pt x="1145692" y="77317"/>
                  </a:lnTo>
                  <a:lnTo>
                    <a:pt x="1123492" y="140855"/>
                  </a:lnTo>
                  <a:lnTo>
                    <a:pt x="1121689" y="146850"/>
                  </a:lnTo>
                  <a:lnTo>
                    <a:pt x="1116888" y="149847"/>
                  </a:lnTo>
                  <a:lnTo>
                    <a:pt x="1110881" y="149847"/>
                  </a:lnTo>
                  <a:lnTo>
                    <a:pt x="1110881" y="154051"/>
                  </a:lnTo>
                  <a:lnTo>
                    <a:pt x="1115695" y="154051"/>
                  </a:lnTo>
                  <a:lnTo>
                    <a:pt x="1121092" y="153454"/>
                  </a:lnTo>
                  <a:lnTo>
                    <a:pt x="1131290" y="153454"/>
                  </a:lnTo>
                  <a:lnTo>
                    <a:pt x="1137297" y="154051"/>
                  </a:lnTo>
                  <a:lnTo>
                    <a:pt x="1142695" y="154051"/>
                  </a:lnTo>
                  <a:lnTo>
                    <a:pt x="1142695" y="153454"/>
                  </a:lnTo>
                  <a:lnTo>
                    <a:pt x="1142695" y="149847"/>
                  </a:lnTo>
                  <a:lnTo>
                    <a:pt x="1136700" y="149847"/>
                  </a:lnTo>
                  <a:lnTo>
                    <a:pt x="1130693" y="149250"/>
                  </a:lnTo>
                  <a:lnTo>
                    <a:pt x="1130693" y="142659"/>
                  </a:lnTo>
                  <a:lnTo>
                    <a:pt x="1132497" y="139065"/>
                  </a:lnTo>
                  <a:lnTo>
                    <a:pt x="1133690" y="134264"/>
                  </a:lnTo>
                  <a:lnTo>
                    <a:pt x="1137894" y="119875"/>
                  </a:lnTo>
                  <a:lnTo>
                    <a:pt x="1169708" y="119875"/>
                  </a:lnTo>
                  <a:lnTo>
                    <a:pt x="1175105" y="136067"/>
                  </a:lnTo>
                  <a:lnTo>
                    <a:pt x="1176909" y="140258"/>
                  </a:lnTo>
                  <a:lnTo>
                    <a:pt x="1178102" y="144462"/>
                  </a:lnTo>
                  <a:lnTo>
                    <a:pt x="1178102" y="149250"/>
                  </a:lnTo>
                  <a:lnTo>
                    <a:pt x="1172705" y="149847"/>
                  </a:lnTo>
                  <a:lnTo>
                    <a:pt x="1167904" y="149847"/>
                  </a:lnTo>
                  <a:lnTo>
                    <a:pt x="1167904" y="154051"/>
                  </a:lnTo>
                  <a:lnTo>
                    <a:pt x="1175105" y="154051"/>
                  </a:lnTo>
                  <a:lnTo>
                    <a:pt x="1181709" y="153454"/>
                  </a:lnTo>
                  <a:lnTo>
                    <a:pt x="1195514" y="153454"/>
                  </a:lnTo>
                  <a:lnTo>
                    <a:pt x="1201508" y="154051"/>
                  </a:lnTo>
                  <a:lnTo>
                    <a:pt x="1207516" y="154051"/>
                  </a:lnTo>
                  <a:lnTo>
                    <a:pt x="1207516" y="153454"/>
                  </a:lnTo>
                  <a:lnTo>
                    <a:pt x="1207516" y="149847"/>
                  </a:lnTo>
                  <a:close/>
                </a:path>
                <a:path w="1981200" h="546100">
                  <a:moveTo>
                    <a:pt x="1221917" y="297319"/>
                  </a:moveTo>
                  <a:lnTo>
                    <a:pt x="1217714" y="297319"/>
                  </a:lnTo>
                  <a:lnTo>
                    <a:pt x="1217117" y="300316"/>
                  </a:lnTo>
                  <a:lnTo>
                    <a:pt x="1215910" y="303911"/>
                  </a:lnTo>
                  <a:lnTo>
                    <a:pt x="1213510" y="306908"/>
                  </a:lnTo>
                  <a:lnTo>
                    <a:pt x="1211110" y="310502"/>
                  </a:lnTo>
                  <a:lnTo>
                    <a:pt x="1205712" y="314096"/>
                  </a:lnTo>
                  <a:lnTo>
                    <a:pt x="1200315" y="314693"/>
                  </a:lnTo>
                  <a:lnTo>
                    <a:pt x="1193711" y="315302"/>
                  </a:lnTo>
                  <a:lnTo>
                    <a:pt x="1187704" y="315302"/>
                  </a:lnTo>
                  <a:lnTo>
                    <a:pt x="1181709" y="314693"/>
                  </a:lnTo>
                  <a:lnTo>
                    <a:pt x="1177505" y="314096"/>
                  </a:lnTo>
                  <a:lnTo>
                    <a:pt x="1173302" y="312305"/>
                  </a:lnTo>
                  <a:lnTo>
                    <a:pt x="1173302" y="228384"/>
                  </a:lnTo>
                  <a:lnTo>
                    <a:pt x="1177505" y="227774"/>
                  </a:lnTo>
                  <a:lnTo>
                    <a:pt x="1186510" y="227774"/>
                  </a:lnTo>
                  <a:lnTo>
                    <a:pt x="1186510" y="224180"/>
                  </a:lnTo>
                  <a:lnTo>
                    <a:pt x="1186510" y="223583"/>
                  </a:lnTo>
                  <a:lnTo>
                    <a:pt x="1179309" y="223583"/>
                  </a:lnTo>
                  <a:lnTo>
                    <a:pt x="1172108" y="224180"/>
                  </a:lnTo>
                  <a:lnTo>
                    <a:pt x="1157693" y="224180"/>
                  </a:lnTo>
                  <a:lnTo>
                    <a:pt x="1150493" y="223583"/>
                  </a:lnTo>
                  <a:lnTo>
                    <a:pt x="1143292" y="223583"/>
                  </a:lnTo>
                  <a:lnTo>
                    <a:pt x="1143292" y="227774"/>
                  </a:lnTo>
                  <a:lnTo>
                    <a:pt x="1150493" y="227774"/>
                  </a:lnTo>
                  <a:lnTo>
                    <a:pt x="1155903" y="228981"/>
                  </a:lnTo>
                  <a:lnTo>
                    <a:pt x="1155903" y="315899"/>
                  </a:lnTo>
                  <a:lnTo>
                    <a:pt x="1150493" y="316496"/>
                  </a:lnTo>
                  <a:lnTo>
                    <a:pt x="1143292" y="316496"/>
                  </a:lnTo>
                  <a:lnTo>
                    <a:pt x="1143292" y="320687"/>
                  </a:lnTo>
                  <a:lnTo>
                    <a:pt x="1152398" y="320598"/>
                  </a:lnTo>
                  <a:lnTo>
                    <a:pt x="1170813" y="320192"/>
                  </a:lnTo>
                  <a:lnTo>
                    <a:pt x="1179906" y="320090"/>
                  </a:lnTo>
                  <a:lnTo>
                    <a:pt x="1188999" y="320192"/>
                  </a:lnTo>
                  <a:lnTo>
                    <a:pt x="1207414" y="320598"/>
                  </a:lnTo>
                  <a:lnTo>
                    <a:pt x="1216520" y="320687"/>
                  </a:lnTo>
                  <a:lnTo>
                    <a:pt x="1216660" y="320090"/>
                  </a:lnTo>
                  <a:lnTo>
                    <a:pt x="1217764" y="315302"/>
                  </a:lnTo>
                  <a:lnTo>
                    <a:pt x="1221917" y="297319"/>
                  </a:lnTo>
                  <a:close/>
                </a:path>
                <a:path w="1981200" h="546100">
                  <a:moveTo>
                    <a:pt x="1311935" y="386626"/>
                  </a:moveTo>
                  <a:lnTo>
                    <a:pt x="1308938" y="386029"/>
                  </a:lnTo>
                  <a:lnTo>
                    <a:pt x="1308341" y="390232"/>
                  </a:lnTo>
                  <a:lnTo>
                    <a:pt x="1222514" y="390232"/>
                  </a:lnTo>
                  <a:lnTo>
                    <a:pt x="1221320" y="386029"/>
                  </a:lnTo>
                  <a:lnTo>
                    <a:pt x="1218311" y="386029"/>
                  </a:lnTo>
                  <a:lnTo>
                    <a:pt x="1218311" y="390232"/>
                  </a:lnTo>
                  <a:lnTo>
                    <a:pt x="1217803" y="393827"/>
                  </a:lnTo>
                  <a:lnTo>
                    <a:pt x="1217218" y="397421"/>
                  </a:lnTo>
                  <a:lnTo>
                    <a:pt x="1216596" y="401612"/>
                  </a:lnTo>
                  <a:lnTo>
                    <a:pt x="1216012" y="405218"/>
                  </a:lnTo>
                  <a:lnTo>
                    <a:pt x="1215313" y="410006"/>
                  </a:lnTo>
                  <a:lnTo>
                    <a:pt x="1219517" y="410006"/>
                  </a:lnTo>
                  <a:lnTo>
                    <a:pt x="1221917" y="399821"/>
                  </a:lnTo>
                  <a:lnTo>
                    <a:pt x="1221917" y="397421"/>
                  </a:lnTo>
                  <a:lnTo>
                    <a:pt x="1255522" y="397421"/>
                  </a:lnTo>
                  <a:lnTo>
                    <a:pt x="1255522" y="481939"/>
                  </a:lnTo>
                  <a:lnTo>
                    <a:pt x="1251331" y="483146"/>
                  </a:lnTo>
                  <a:lnTo>
                    <a:pt x="1241120" y="483146"/>
                  </a:lnTo>
                  <a:lnTo>
                    <a:pt x="1241120" y="487337"/>
                  </a:lnTo>
                  <a:lnTo>
                    <a:pt x="1246517" y="487337"/>
                  </a:lnTo>
                  <a:lnTo>
                    <a:pt x="1256131" y="486740"/>
                  </a:lnTo>
                  <a:lnTo>
                    <a:pt x="1272324" y="486740"/>
                  </a:lnTo>
                  <a:lnTo>
                    <a:pt x="1281938" y="487337"/>
                  </a:lnTo>
                  <a:lnTo>
                    <a:pt x="1287335" y="487337"/>
                  </a:lnTo>
                  <a:lnTo>
                    <a:pt x="1287335" y="486740"/>
                  </a:lnTo>
                  <a:lnTo>
                    <a:pt x="1287335" y="483146"/>
                  </a:lnTo>
                  <a:lnTo>
                    <a:pt x="1277734" y="483146"/>
                  </a:lnTo>
                  <a:lnTo>
                    <a:pt x="1272933" y="481342"/>
                  </a:lnTo>
                  <a:lnTo>
                    <a:pt x="1272933" y="397421"/>
                  </a:lnTo>
                  <a:lnTo>
                    <a:pt x="1305344" y="397421"/>
                  </a:lnTo>
                  <a:lnTo>
                    <a:pt x="1305941" y="405218"/>
                  </a:lnTo>
                  <a:lnTo>
                    <a:pt x="1305941" y="410603"/>
                  </a:lnTo>
                  <a:lnTo>
                    <a:pt x="1310144" y="408813"/>
                  </a:lnTo>
                  <a:lnTo>
                    <a:pt x="1310144" y="401612"/>
                  </a:lnTo>
                  <a:lnTo>
                    <a:pt x="1310830" y="397421"/>
                  </a:lnTo>
                  <a:lnTo>
                    <a:pt x="1311249" y="394423"/>
                  </a:lnTo>
                  <a:lnTo>
                    <a:pt x="1311338" y="390232"/>
                  </a:lnTo>
                  <a:lnTo>
                    <a:pt x="1311935" y="386626"/>
                  </a:lnTo>
                  <a:close/>
                </a:path>
                <a:path w="1981200" h="546100">
                  <a:moveTo>
                    <a:pt x="1372552" y="297319"/>
                  </a:moveTo>
                  <a:lnTo>
                    <a:pt x="1368361" y="297319"/>
                  </a:lnTo>
                  <a:lnTo>
                    <a:pt x="1367751" y="300316"/>
                  </a:lnTo>
                  <a:lnTo>
                    <a:pt x="1366558" y="303911"/>
                  </a:lnTo>
                  <a:lnTo>
                    <a:pt x="1364157" y="306908"/>
                  </a:lnTo>
                  <a:lnTo>
                    <a:pt x="1361757" y="310502"/>
                  </a:lnTo>
                  <a:lnTo>
                    <a:pt x="1356956" y="314096"/>
                  </a:lnTo>
                  <a:lnTo>
                    <a:pt x="1344345" y="315302"/>
                  </a:lnTo>
                  <a:lnTo>
                    <a:pt x="1338351" y="315302"/>
                  </a:lnTo>
                  <a:lnTo>
                    <a:pt x="1332344" y="314693"/>
                  </a:lnTo>
                  <a:lnTo>
                    <a:pt x="1328140" y="314096"/>
                  </a:lnTo>
                  <a:lnTo>
                    <a:pt x="1323949" y="312305"/>
                  </a:lnTo>
                  <a:lnTo>
                    <a:pt x="1323949" y="228384"/>
                  </a:lnTo>
                  <a:lnTo>
                    <a:pt x="1328140" y="227774"/>
                  </a:lnTo>
                  <a:lnTo>
                    <a:pt x="1337144" y="227774"/>
                  </a:lnTo>
                  <a:lnTo>
                    <a:pt x="1337144" y="224180"/>
                  </a:lnTo>
                  <a:lnTo>
                    <a:pt x="1337144" y="223583"/>
                  </a:lnTo>
                  <a:lnTo>
                    <a:pt x="1329944" y="223583"/>
                  </a:lnTo>
                  <a:lnTo>
                    <a:pt x="1323340" y="224180"/>
                  </a:lnTo>
                  <a:lnTo>
                    <a:pt x="1308938" y="224180"/>
                  </a:lnTo>
                  <a:lnTo>
                    <a:pt x="1301737" y="223583"/>
                  </a:lnTo>
                  <a:lnTo>
                    <a:pt x="1293939" y="223583"/>
                  </a:lnTo>
                  <a:lnTo>
                    <a:pt x="1293939" y="227774"/>
                  </a:lnTo>
                  <a:lnTo>
                    <a:pt x="1301140" y="227774"/>
                  </a:lnTo>
                  <a:lnTo>
                    <a:pt x="1306537" y="228981"/>
                  </a:lnTo>
                  <a:lnTo>
                    <a:pt x="1306537" y="315899"/>
                  </a:lnTo>
                  <a:lnTo>
                    <a:pt x="1301140" y="316496"/>
                  </a:lnTo>
                  <a:lnTo>
                    <a:pt x="1293939" y="316496"/>
                  </a:lnTo>
                  <a:lnTo>
                    <a:pt x="1293939" y="320687"/>
                  </a:lnTo>
                  <a:lnTo>
                    <a:pt x="1303286" y="320598"/>
                  </a:lnTo>
                  <a:lnTo>
                    <a:pt x="1321536" y="320192"/>
                  </a:lnTo>
                  <a:lnTo>
                    <a:pt x="1330540" y="320090"/>
                  </a:lnTo>
                  <a:lnTo>
                    <a:pt x="1339900" y="320192"/>
                  </a:lnTo>
                  <a:lnTo>
                    <a:pt x="1358138" y="320598"/>
                  </a:lnTo>
                  <a:lnTo>
                    <a:pt x="1367155" y="320687"/>
                  </a:lnTo>
                  <a:lnTo>
                    <a:pt x="1367294" y="320090"/>
                  </a:lnTo>
                  <a:lnTo>
                    <a:pt x="1368399" y="315302"/>
                  </a:lnTo>
                  <a:lnTo>
                    <a:pt x="1372552" y="297319"/>
                  </a:lnTo>
                  <a:close/>
                </a:path>
                <a:path w="1981200" h="546100">
                  <a:moveTo>
                    <a:pt x="1412163" y="149847"/>
                  </a:moveTo>
                  <a:lnTo>
                    <a:pt x="1403769" y="149847"/>
                  </a:lnTo>
                  <a:lnTo>
                    <a:pt x="1400162" y="149250"/>
                  </a:lnTo>
                  <a:lnTo>
                    <a:pt x="1394167" y="78524"/>
                  </a:lnTo>
                  <a:lnTo>
                    <a:pt x="1394167" y="75526"/>
                  </a:lnTo>
                  <a:lnTo>
                    <a:pt x="1393558" y="71323"/>
                  </a:lnTo>
                  <a:lnTo>
                    <a:pt x="1393558" y="67729"/>
                  </a:lnTo>
                  <a:lnTo>
                    <a:pt x="1394167" y="61734"/>
                  </a:lnTo>
                  <a:lnTo>
                    <a:pt x="1407960" y="61734"/>
                  </a:lnTo>
                  <a:lnTo>
                    <a:pt x="1407960" y="58140"/>
                  </a:lnTo>
                  <a:lnTo>
                    <a:pt x="1407960" y="57543"/>
                  </a:lnTo>
                  <a:lnTo>
                    <a:pt x="1403159" y="57543"/>
                  </a:lnTo>
                  <a:lnTo>
                    <a:pt x="1397762" y="58140"/>
                  </a:lnTo>
                  <a:lnTo>
                    <a:pt x="1388160" y="58140"/>
                  </a:lnTo>
                  <a:lnTo>
                    <a:pt x="1383360" y="57543"/>
                  </a:lnTo>
                  <a:lnTo>
                    <a:pt x="1379156" y="57543"/>
                  </a:lnTo>
                  <a:lnTo>
                    <a:pt x="1346149" y="130073"/>
                  </a:lnTo>
                  <a:lnTo>
                    <a:pt x="1323657" y="79717"/>
                  </a:lnTo>
                  <a:lnTo>
                    <a:pt x="1314005" y="58140"/>
                  </a:lnTo>
                  <a:lnTo>
                    <a:pt x="1313738" y="57543"/>
                  </a:lnTo>
                  <a:lnTo>
                    <a:pt x="1309535" y="57543"/>
                  </a:lnTo>
                  <a:lnTo>
                    <a:pt x="1305344" y="58140"/>
                  </a:lnTo>
                  <a:lnTo>
                    <a:pt x="1295133" y="58140"/>
                  </a:lnTo>
                  <a:lnTo>
                    <a:pt x="1289735" y="57543"/>
                  </a:lnTo>
                  <a:lnTo>
                    <a:pt x="1284338" y="57543"/>
                  </a:lnTo>
                  <a:lnTo>
                    <a:pt x="1284338" y="61734"/>
                  </a:lnTo>
                  <a:lnTo>
                    <a:pt x="1292136" y="61734"/>
                  </a:lnTo>
                  <a:lnTo>
                    <a:pt x="1298143" y="64135"/>
                  </a:lnTo>
                  <a:lnTo>
                    <a:pt x="1298054" y="78524"/>
                  </a:lnTo>
                  <a:lnTo>
                    <a:pt x="1297533" y="86309"/>
                  </a:lnTo>
                  <a:lnTo>
                    <a:pt x="1296339" y="96507"/>
                  </a:lnTo>
                  <a:lnTo>
                    <a:pt x="1292136" y="134861"/>
                  </a:lnTo>
                  <a:lnTo>
                    <a:pt x="1290929" y="145059"/>
                  </a:lnTo>
                  <a:lnTo>
                    <a:pt x="1290332" y="149847"/>
                  </a:lnTo>
                  <a:lnTo>
                    <a:pt x="1277734" y="149847"/>
                  </a:lnTo>
                  <a:lnTo>
                    <a:pt x="1277734" y="154051"/>
                  </a:lnTo>
                  <a:lnTo>
                    <a:pt x="1283131" y="154051"/>
                  </a:lnTo>
                  <a:lnTo>
                    <a:pt x="1288529" y="153454"/>
                  </a:lnTo>
                  <a:lnTo>
                    <a:pt x="1299933" y="153454"/>
                  </a:lnTo>
                  <a:lnTo>
                    <a:pt x="1306537" y="154051"/>
                  </a:lnTo>
                  <a:lnTo>
                    <a:pt x="1313141" y="154051"/>
                  </a:lnTo>
                  <a:lnTo>
                    <a:pt x="1313141" y="153454"/>
                  </a:lnTo>
                  <a:lnTo>
                    <a:pt x="1313141" y="149847"/>
                  </a:lnTo>
                  <a:lnTo>
                    <a:pt x="1304137" y="149847"/>
                  </a:lnTo>
                  <a:lnTo>
                    <a:pt x="1300543" y="147459"/>
                  </a:lnTo>
                  <a:lnTo>
                    <a:pt x="1299337" y="145059"/>
                  </a:lnTo>
                  <a:lnTo>
                    <a:pt x="1299337" y="140855"/>
                  </a:lnTo>
                  <a:lnTo>
                    <a:pt x="1304137" y="79717"/>
                  </a:lnTo>
                  <a:lnTo>
                    <a:pt x="1337741" y="156451"/>
                  </a:lnTo>
                  <a:lnTo>
                    <a:pt x="1341348" y="156451"/>
                  </a:lnTo>
                  <a:lnTo>
                    <a:pt x="1353337" y="130073"/>
                  </a:lnTo>
                  <a:lnTo>
                    <a:pt x="1376756" y="78524"/>
                  </a:lnTo>
                  <a:lnTo>
                    <a:pt x="1380959" y="136664"/>
                  </a:lnTo>
                  <a:lnTo>
                    <a:pt x="1380959" y="149847"/>
                  </a:lnTo>
                  <a:lnTo>
                    <a:pt x="1368958" y="149847"/>
                  </a:lnTo>
                  <a:lnTo>
                    <a:pt x="1368958" y="154051"/>
                  </a:lnTo>
                  <a:lnTo>
                    <a:pt x="1376756" y="154051"/>
                  </a:lnTo>
                  <a:lnTo>
                    <a:pt x="1384554" y="153454"/>
                  </a:lnTo>
                  <a:lnTo>
                    <a:pt x="1398358" y="153454"/>
                  </a:lnTo>
                  <a:lnTo>
                    <a:pt x="1405559" y="154051"/>
                  </a:lnTo>
                  <a:lnTo>
                    <a:pt x="1412163" y="154051"/>
                  </a:lnTo>
                  <a:lnTo>
                    <a:pt x="1412163" y="153454"/>
                  </a:lnTo>
                  <a:lnTo>
                    <a:pt x="1412163" y="149847"/>
                  </a:lnTo>
                  <a:close/>
                </a:path>
                <a:path w="1981200" h="546100">
                  <a:moveTo>
                    <a:pt x="1478191" y="483146"/>
                  </a:moveTo>
                  <a:lnTo>
                    <a:pt x="1443316" y="442379"/>
                  </a:lnTo>
                  <a:lnTo>
                    <a:pt x="1440980" y="438785"/>
                  </a:lnTo>
                  <a:lnTo>
                    <a:pt x="1444599" y="436981"/>
                  </a:lnTo>
                  <a:lnTo>
                    <a:pt x="1448536" y="435038"/>
                  </a:lnTo>
                  <a:lnTo>
                    <a:pt x="1454632" y="429945"/>
                  </a:lnTo>
                  <a:lnTo>
                    <a:pt x="1458696" y="423265"/>
                  </a:lnTo>
                  <a:lnTo>
                    <a:pt x="1460182" y="414807"/>
                  </a:lnTo>
                  <a:lnTo>
                    <a:pt x="1457464" y="402615"/>
                  </a:lnTo>
                  <a:lnTo>
                    <a:pt x="1450200" y="395097"/>
                  </a:lnTo>
                  <a:lnTo>
                    <a:pt x="1449997" y="395020"/>
                  </a:lnTo>
                  <a:lnTo>
                    <a:pt x="1441577" y="391985"/>
                  </a:lnTo>
                  <a:lnTo>
                    <a:pt x="1441577" y="415404"/>
                  </a:lnTo>
                  <a:lnTo>
                    <a:pt x="1440141" y="425602"/>
                  </a:lnTo>
                  <a:lnTo>
                    <a:pt x="1435950" y="432257"/>
                  </a:lnTo>
                  <a:lnTo>
                    <a:pt x="1429169" y="435889"/>
                  </a:lnTo>
                  <a:lnTo>
                    <a:pt x="1419974" y="436981"/>
                  </a:lnTo>
                  <a:lnTo>
                    <a:pt x="1413370" y="436981"/>
                  </a:lnTo>
                  <a:lnTo>
                    <a:pt x="1413370" y="395617"/>
                  </a:lnTo>
                  <a:lnTo>
                    <a:pt x="1415173" y="395617"/>
                  </a:lnTo>
                  <a:lnTo>
                    <a:pt x="1416964" y="395020"/>
                  </a:lnTo>
                  <a:lnTo>
                    <a:pt x="1421168" y="395020"/>
                  </a:lnTo>
                  <a:lnTo>
                    <a:pt x="1429677" y="396519"/>
                  </a:lnTo>
                  <a:lnTo>
                    <a:pt x="1436103" y="400723"/>
                  </a:lnTo>
                  <a:lnTo>
                    <a:pt x="1440154" y="407162"/>
                  </a:lnTo>
                  <a:lnTo>
                    <a:pt x="1441577" y="415404"/>
                  </a:lnTo>
                  <a:lnTo>
                    <a:pt x="1441577" y="391985"/>
                  </a:lnTo>
                  <a:lnTo>
                    <a:pt x="1439672" y="391287"/>
                  </a:lnTo>
                  <a:lnTo>
                    <a:pt x="1434249" y="390829"/>
                  </a:lnTo>
                  <a:lnTo>
                    <a:pt x="1427175" y="390232"/>
                  </a:lnTo>
                  <a:lnTo>
                    <a:pt x="1419364" y="390232"/>
                  </a:lnTo>
                  <a:lnTo>
                    <a:pt x="1412773" y="390829"/>
                  </a:lnTo>
                  <a:lnTo>
                    <a:pt x="1395958" y="390829"/>
                  </a:lnTo>
                  <a:lnTo>
                    <a:pt x="1387563" y="390232"/>
                  </a:lnTo>
                  <a:lnTo>
                    <a:pt x="1383360" y="390232"/>
                  </a:lnTo>
                  <a:lnTo>
                    <a:pt x="1383360" y="394423"/>
                  </a:lnTo>
                  <a:lnTo>
                    <a:pt x="1389964" y="394423"/>
                  </a:lnTo>
                  <a:lnTo>
                    <a:pt x="1395361" y="395020"/>
                  </a:lnTo>
                  <a:lnTo>
                    <a:pt x="1395361" y="480745"/>
                  </a:lnTo>
                  <a:lnTo>
                    <a:pt x="1390561" y="483146"/>
                  </a:lnTo>
                  <a:lnTo>
                    <a:pt x="1383360" y="483146"/>
                  </a:lnTo>
                  <a:lnTo>
                    <a:pt x="1383360" y="487337"/>
                  </a:lnTo>
                  <a:lnTo>
                    <a:pt x="1389964" y="487337"/>
                  </a:lnTo>
                  <a:lnTo>
                    <a:pt x="1396568" y="486740"/>
                  </a:lnTo>
                  <a:lnTo>
                    <a:pt x="1410970" y="486740"/>
                  </a:lnTo>
                  <a:lnTo>
                    <a:pt x="1419364" y="487337"/>
                  </a:lnTo>
                  <a:lnTo>
                    <a:pt x="1427175" y="487337"/>
                  </a:lnTo>
                  <a:lnTo>
                    <a:pt x="1427175" y="486740"/>
                  </a:lnTo>
                  <a:lnTo>
                    <a:pt x="1427175" y="483146"/>
                  </a:lnTo>
                  <a:lnTo>
                    <a:pt x="1418170" y="483146"/>
                  </a:lnTo>
                  <a:lnTo>
                    <a:pt x="1413370" y="482536"/>
                  </a:lnTo>
                  <a:lnTo>
                    <a:pt x="1413370" y="442379"/>
                  </a:lnTo>
                  <a:lnTo>
                    <a:pt x="1422374" y="442379"/>
                  </a:lnTo>
                  <a:lnTo>
                    <a:pt x="1429143" y="453948"/>
                  </a:lnTo>
                  <a:lnTo>
                    <a:pt x="1436103" y="465302"/>
                  </a:lnTo>
                  <a:lnTo>
                    <a:pt x="1443380" y="476427"/>
                  </a:lnTo>
                  <a:lnTo>
                    <a:pt x="1451178" y="487337"/>
                  </a:lnTo>
                  <a:lnTo>
                    <a:pt x="1455381" y="487337"/>
                  </a:lnTo>
                  <a:lnTo>
                    <a:pt x="1460182" y="486740"/>
                  </a:lnTo>
                  <a:lnTo>
                    <a:pt x="1469186" y="486740"/>
                  </a:lnTo>
                  <a:lnTo>
                    <a:pt x="1473377" y="487337"/>
                  </a:lnTo>
                  <a:lnTo>
                    <a:pt x="1478191" y="487337"/>
                  </a:lnTo>
                  <a:lnTo>
                    <a:pt x="1478191" y="486740"/>
                  </a:lnTo>
                  <a:lnTo>
                    <a:pt x="1478191" y="483146"/>
                  </a:lnTo>
                  <a:close/>
                </a:path>
                <a:path w="1981200" h="546100">
                  <a:moveTo>
                    <a:pt x="1523199" y="298513"/>
                  </a:moveTo>
                  <a:lnTo>
                    <a:pt x="1519593" y="297916"/>
                  </a:lnTo>
                  <a:lnTo>
                    <a:pt x="1515783" y="307111"/>
                  </a:lnTo>
                  <a:lnTo>
                    <a:pt x="1510220" y="312153"/>
                  </a:lnTo>
                  <a:lnTo>
                    <a:pt x="1502295" y="314261"/>
                  </a:lnTo>
                  <a:lnTo>
                    <a:pt x="1491386" y="314693"/>
                  </a:lnTo>
                  <a:lnTo>
                    <a:pt x="1474584" y="314693"/>
                  </a:lnTo>
                  <a:lnTo>
                    <a:pt x="1474584" y="273342"/>
                  </a:lnTo>
                  <a:lnTo>
                    <a:pt x="1500390" y="273342"/>
                  </a:lnTo>
                  <a:lnTo>
                    <a:pt x="1500987" y="278726"/>
                  </a:lnTo>
                  <a:lnTo>
                    <a:pt x="1501597" y="287121"/>
                  </a:lnTo>
                  <a:lnTo>
                    <a:pt x="1505788" y="285927"/>
                  </a:lnTo>
                  <a:lnTo>
                    <a:pt x="1505788" y="273342"/>
                  </a:lnTo>
                  <a:lnTo>
                    <a:pt x="1505788" y="266141"/>
                  </a:lnTo>
                  <a:lnTo>
                    <a:pt x="1505788" y="254152"/>
                  </a:lnTo>
                  <a:lnTo>
                    <a:pt x="1501597" y="254152"/>
                  </a:lnTo>
                  <a:lnTo>
                    <a:pt x="1500987" y="261353"/>
                  </a:lnTo>
                  <a:lnTo>
                    <a:pt x="1499184" y="266141"/>
                  </a:lnTo>
                  <a:lnTo>
                    <a:pt x="1474584" y="266141"/>
                  </a:lnTo>
                  <a:lnTo>
                    <a:pt x="1474584" y="230174"/>
                  </a:lnTo>
                  <a:lnTo>
                    <a:pt x="1508188" y="230174"/>
                  </a:lnTo>
                  <a:lnTo>
                    <a:pt x="1509991" y="237375"/>
                  </a:lnTo>
                  <a:lnTo>
                    <a:pt x="1510588" y="246367"/>
                  </a:lnTo>
                  <a:lnTo>
                    <a:pt x="1514792" y="245160"/>
                  </a:lnTo>
                  <a:lnTo>
                    <a:pt x="1514195" y="239166"/>
                  </a:lnTo>
                  <a:lnTo>
                    <a:pt x="1514195" y="230174"/>
                  </a:lnTo>
                  <a:lnTo>
                    <a:pt x="1514195" y="224180"/>
                  </a:lnTo>
                  <a:lnTo>
                    <a:pt x="1514195" y="223583"/>
                  </a:lnTo>
                  <a:lnTo>
                    <a:pt x="1506550" y="223672"/>
                  </a:lnTo>
                  <a:lnTo>
                    <a:pt x="1488109" y="224091"/>
                  </a:lnTo>
                  <a:lnTo>
                    <a:pt x="1478788" y="224180"/>
                  </a:lnTo>
                  <a:lnTo>
                    <a:pt x="1469809" y="224091"/>
                  </a:lnTo>
                  <a:lnTo>
                    <a:pt x="1451864" y="223672"/>
                  </a:lnTo>
                  <a:lnTo>
                    <a:pt x="1444574" y="223583"/>
                  </a:lnTo>
                  <a:lnTo>
                    <a:pt x="1444574" y="227774"/>
                  </a:lnTo>
                  <a:lnTo>
                    <a:pt x="1451178" y="227774"/>
                  </a:lnTo>
                  <a:lnTo>
                    <a:pt x="1456575" y="228981"/>
                  </a:lnTo>
                  <a:lnTo>
                    <a:pt x="1456575" y="315899"/>
                  </a:lnTo>
                  <a:lnTo>
                    <a:pt x="1451178" y="316496"/>
                  </a:lnTo>
                  <a:lnTo>
                    <a:pt x="1444574" y="316496"/>
                  </a:lnTo>
                  <a:lnTo>
                    <a:pt x="1444574" y="320687"/>
                  </a:lnTo>
                  <a:lnTo>
                    <a:pt x="1471244" y="320192"/>
                  </a:lnTo>
                  <a:lnTo>
                    <a:pt x="1481188" y="320090"/>
                  </a:lnTo>
                  <a:lnTo>
                    <a:pt x="1491132" y="320192"/>
                  </a:lnTo>
                  <a:lnTo>
                    <a:pt x="1518399" y="320687"/>
                  </a:lnTo>
                  <a:lnTo>
                    <a:pt x="1518500" y="320090"/>
                  </a:lnTo>
                  <a:lnTo>
                    <a:pt x="1519389" y="314693"/>
                  </a:lnTo>
                  <a:lnTo>
                    <a:pt x="1519593" y="313499"/>
                  </a:lnTo>
                  <a:lnTo>
                    <a:pt x="1521396" y="305701"/>
                  </a:lnTo>
                  <a:lnTo>
                    <a:pt x="1523199" y="298513"/>
                  </a:lnTo>
                  <a:close/>
                </a:path>
                <a:path w="1981200" h="546100">
                  <a:moveTo>
                    <a:pt x="1590408" y="390232"/>
                  </a:moveTo>
                  <a:lnTo>
                    <a:pt x="1583817" y="390232"/>
                  </a:lnTo>
                  <a:lnTo>
                    <a:pt x="1575409" y="390829"/>
                  </a:lnTo>
                  <a:lnTo>
                    <a:pt x="1561604" y="390829"/>
                  </a:lnTo>
                  <a:lnTo>
                    <a:pt x="1553210" y="390232"/>
                  </a:lnTo>
                  <a:lnTo>
                    <a:pt x="1547799" y="390232"/>
                  </a:lnTo>
                  <a:lnTo>
                    <a:pt x="1547799" y="394423"/>
                  </a:lnTo>
                  <a:lnTo>
                    <a:pt x="1555000" y="394423"/>
                  </a:lnTo>
                  <a:lnTo>
                    <a:pt x="1560410" y="395020"/>
                  </a:lnTo>
                  <a:lnTo>
                    <a:pt x="1560410" y="481939"/>
                  </a:lnTo>
                  <a:lnTo>
                    <a:pt x="1555000" y="483146"/>
                  </a:lnTo>
                  <a:lnTo>
                    <a:pt x="1547799" y="483146"/>
                  </a:lnTo>
                  <a:lnTo>
                    <a:pt x="1547799" y="487337"/>
                  </a:lnTo>
                  <a:lnTo>
                    <a:pt x="1553210" y="487337"/>
                  </a:lnTo>
                  <a:lnTo>
                    <a:pt x="1561604" y="486740"/>
                  </a:lnTo>
                  <a:lnTo>
                    <a:pt x="1575409" y="486740"/>
                  </a:lnTo>
                  <a:lnTo>
                    <a:pt x="1583817" y="487337"/>
                  </a:lnTo>
                  <a:lnTo>
                    <a:pt x="1590408" y="487337"/>
                  </a:lnTo>
                  <a:lnTo>
                    <a:pt x="1590408" y="486740"/>
                  </a:lnTo>
                  <a:lnTo>
                    <a:pt x="1590408" y="483146"/>
                  </a:lnTo>
                  <a:lnTo>
                    <a:pt x="1583207" y="483146"/>
                  </a:lnTo>
                  <a:lnTo>
                    <a:pt x="1578406" y="481939"/>
                  </a:lnTo>
                  <a:lnTo>
                    <a:pt x="1578406" y="395020"/>
                  </a:lnTo>
                  <a:lnTo>
                    <a:pt x="1583207" y="394423"/>
                  </a:lnTo>
                  <a:lnTo>
                    <a:pt x="1590408" y="394423"/>
                  </a:lnTo>
                  <a:lnTo>
                    <a:pt x="1590408" y="390829"/>
                  </a:lnTo>
                  <a:lnTo>
                    <a:pt x="1590408" y="390232"/>
                  </a:lnTo>
                  <a:close/>
                </a:path>
                <a:path w="1981200" h="546100">
                  <a:moveTo>
                    <a:pt x="1590408" y="103098"/>
                  </a:moveTo>
                  <a:lnTo>
                    <a:pt x="1586204" y="83210"/>
                  </a:lnTo>
                  <a:lnTo>
                    <a:pt x="1574736" y="68110"/>
                  </a:lnTo>
                  <a:lnTo>
                    <a:pt x="1570609" y="65786"/>
                  </a:lnTo>
                  <a:lnTo>
                    <a:pt x="1570609" y="106095"/>
                  </a:lnTo>
                  <a:lnTo>
                    <a:pt x="1569440" y="121627"/>
                  </a:lnTo>
                  <a:lnTo>
                    <a:pt x="1564906" y="135915"/>
                  </a:lnTo>
                  <a:lnTo>
                    <a:pt x="1555419" y="146392"/>
                  </a:lnTo>
                  <a:lnTo>
                    <a:pt x="1539405" y="150456"/>
                  </a:lnTo>
                  <a:lnTo>
                    <a:pt x="1524431" y="146316"/>
                  </a:lnTo>
                  <a:lnTo>
                    <a:pt x="1513738" y="135394"/>
                  </a:lnTo>
                  <a:lnTo>
                    <a:pt x="1507324" y="119849"/>
                  </a:lnTo>
                  <a:lnTo>
                    <a:pt x="1505191" y="101892"/>
                  </a:lnTo>
                  <a:lnTo>
                    <a:pt x="1506702" y="87782"/>
                  </a:lnTo>
                  <a:lnTo>
                    <a:pt x="1511871" y="74853"/>
                  </a:lnTo>
                  <a:lnTo>
                    <a:pt x="1521650" y="65392"/>
                  </a:lnTo>
                  <a:lnTo>
                    <a:pt x="1537004" y="61734"/>
                  </a:lnTo>
                  <a:lnTo>
                    <a:pt x="1551876" y="65887"/>
                  </a:lnTo>
                  <a:lnTo>
                    <a:pt x="1562354" y="76492"/>
                  </a:lnTo>
                  <a:lnTo>
                    <a:pt x="1568564" y="90817"/>
                  </a:lnTo>
                  <a:lnTo>
                    <a:pt x="1570609" y="106095"/>
                  </a:lnTo>
                  <a:lnTo>
                    <a:pt x="1570609" y="65786"/>
                  </a:lnTo>
                  <a:lnTo>
                    <a:pt x="1563471" y="61734"/>
                  </a:lnTo>
                  <a:lnTo>
                    <a:pt x="1557756" y="58508"/>
                  </a:lnTo>
                  <a:lnTo>
                    <a:pt x="1537004" y="55143"/>
                  </a:lnTo>
                  <a:lnTo>
                    <a:pt x="1516875" y="59156"/>
                  </a:lnTo>
                  <a:lnTo>
                    <a:pt x="1500695" y="70129"/>
                  </a:lnTo>
                  <a:lnTo>
                    <a:pt x="1489900" y="86499"/>
                  </a:lnTo>
                  <a:lnTo>
                    <a:pt x="1485988" y="106692"/>
                  </a:lnTo>
                  <a:lnTo>
                    <a:pt x="1489913" y="126860"/>
                  </a:lnTo>
                  <a:lnTo>
                    <a:pt x="1500771" y="142582"/>
                  </a:lnTo>
                  <a:lnTo>
                    <a:pt x="1517129" y="152806"/>
                  </a:lnTo>
                  <a:lnTo>
                    <a:pt x="1537601" y="156451"/>
                  </a:lnTo>
                  <a:lnTo>
                    <a:pt x="1558518" y="152577"/>
                  </a:lnTo>
                  <a:lnTo>
                    <a:pt x="1561782" y="150456"/>
                  </a:lnTo>
                  <a:lnTo>
                    <a:pt x="1575257" y="141681"/>
                  </a:lnTo>
                  <a:lnTo>
                    <a:pt x="1586382" y="124841"/>
                  </a:lnTo>
                  <a:lnTo>
                    <a:pt x="1590408" y="103098"/>
                  </a:lnTo>
                  <a:close/>
                </a:path>
                <a:path w="1981200" h="546100">
                  <a:moveTo>
                    <a:pt x="1697837" y="279933"/>
                  </a:moveTo>
                  <a:lnTo>
                    <a:pt x="1691246" y="280530"/>
                  </a:lnTo>
                  <a:lnTo>
                    <a:pt x="1664830" y="280530"/>
                  </a:lnTo>
                  <a:lnTo>
                    <a:pt x="1658226" y="279933"/>
                  </a:lnTo>
                  <a:lnTo>
                    <a:pt x="1658226" y="284124"/>
                  </a:lnTo>
                  <a:lnTo>
                    <a:pt x="1661833" y="316496"/>
                  </a:lnTo>
                  <a:lnTo>
                    <a:pt x="1655229" y="316496"/>
                  </a:lnTo>
                  <a:lnTo>
                    <a:pt x="1638185" y="312305"/>
                  </a:lnTo>
                  <a:lnTo>
                    <a:pt x="1626425" y="301358"/>
                  </a:lnTo>
                  <a:lnTo>
                    <a:pt x="1619618" y="286143"/>
                  </a:lnTo>
                  <a:lnTo>
                    <a:pt x="1617421" y="269138"/>
                  </a:lnTo>
                  <a:lnTo>
                    <a:pt x="1619770" y="253072"/>
                  </a:lnTo>
                  <a:lnTo>
                    <a:pt x="1626793" y="239915"/>
                  </a:lnTo>
                  <a:lnTo>
                    <a:pt x="1638439" y="231038"/>
                  </a:lnTo>
                  <a:lnTo>
                    <a:pt x="1654632" y="227774"/>
                  </a:lnTo>
                  <a:lnTo>
                    <a:pt x="1665935" y="228993"/>
                  </a:lnTo>
                  <a:lnTo>
                    <a:pt x="1675333" y="232943"/>
                  </a:lnTo>
                  <a:lnTo>
                    <a:pt x="1682483" y="240169"/>
                  </a:lnTo>
                  <a:lnTo>
                    <a:pt x="1687042" y="251155"/>
                  </a:lnTo>
                  <a:lnTo>
                    <a:pt x="1691246" y="250558"/>
                  </a:lnTo>
                  <a:lnTo>
                    <a:pt x="1689442" y="242760"/>
                  </a:lnTo>
                  <a:lnTo>
                    <a:pt x="1689442" y="227774"/>
                  </a:lnTo>
                  <a:lnTo>
                    <a:pt x="1689442" y="227177"/>
                  </a:lnTo>
                  <a:lnTo>
                    <a:pt x="1684045" y="226580"/>
                  </a:lnTo>
                  <a:lnTo>
                    <a:pt x="1679232" y="225386"/>
                  </a:lnTo>
                  <a:lnTo>
                    <a:pt x="1668437" y="222986"/>
                  </a:lnTo>
                  <a:lnTo>
                    <a:pt x="1662430" y="221780"/>
                  </a:lnTo>
                  <a:lnTo>
                    <a:pt x="1653425" y="221780"/>
                  </a:lnTo>
                  <a:lnTo>
                    <a:pt x="1633156" y="224917"/>
                  </a:lnTo>
                  <a:lnTo>
                    <a:pt x="1615465" y="234226"/>
                  </a:lnTo>
                  <a:lnTo>
                    <a:pt x="1602955" y="249605"/>
                  </a:lnTo>
                  <a:lnTo>
                    <a:pt x="1598218" y="270941"/>
                  </a:lnTo>
                  <a:lnTo>
                    <a:pt x="1602359" y="292900"/>
                  </a:lnTo>
                  <a:lnTo>
                    <a:pt x="1613827" y="309079"/>
                  </a:lnTo>
                  <a:lnTo>
                    <a:pt x="1631137" y="319074"/>
                  </a:lnTo>
                  <a:lnTo>
                    <a:pt x="1652828" y="322491"/>
                  </a:lnTo>
                  <a:lnTo>
                    <a:pt x="1663217" y="322059"/>
                  </a:lnTo>
                  <a:lnTo>
                    <a:pt x="1672932" y="320840"/>
                  </a:lnTo>
                  <a:lnTo>
                    <a:pt x="1682203" y="318947"/>
                  </a:lnTo>
                  <a:lnTo>
                    <a:pt x="1691246" y="316496"/>
                  </a:lnTo>
                  <a:lnTo>
                    <a:pt x="1691246" y="314096"/>
                  </a:lnTo>
                  <a:lnTo>
                    <a:pt x="1688236" y="312305"/>
                  </a:lnTo>
                  <a:lnTo>
                    <a:pt x="1688236" y="286524"/>
                  </a:lnTo>
                  <a:lnTo>
                    <a:pt x="1690636" y="284124"/>
                  </a:lnTo>
                  <a:lnTo>
                    <a:pt x="1697837" y="284124"/>
                  </a:lnTo>
                  <a:lnTo>
                    <a:pt x="1697837" y="280530"/>
                  </a:lnTo>
                  <a:lnTo>
                    <a:pt x="1697837" y="279933"/>
                  </a:lnTo>
                  <a:close/>
                </a:path>
                <a:path w="1981200" h="546100">
                  <a:moveTo>
                    <a:pt x="1753654" y="418401"/>
                  </a:moveTo>
                  <a:lnTo>
                    <a:pt x="1752460" y="410603"/>
                  </a:lnTo>
                  <a:lnTo>
                    <a:pt x="1751863" y="402818"/>
                  </a:lnTo>
                  <a:lnTo>
                    <a:pt x="1752460" y="395020"/>
                  </a:lnTo>
                  <a:lnTo>
                    <a:pt x="1749526" y="394423"/>
                  </a:lnTo>
                  <a:lnTo>
                    <a:pt x="1743722" y="393230"/>
                  </a:lnTo>
                  <a:lnTo>
                    <a:pt x="1736178" y="391045"/>
                  </a:lnTo>
                  <a:lnTo>
                    <a:pt x="1728063" y="389204"/>
                  </a:lnTo>
                  <a:lnTo>
                    <a:pt x="1680133" y="401243"/>
                  </a:lnTo>
                  <a:lnTo>
                    <a:pt x="1664233" y="436981"/>
                  </a:lnTo>
                  <a:lnTo>
                    <a:pt x="1668284" y="460057"/>
                  </a:lnTo>
                  <a:lnTo>
                    <a:pt x="1679536" y="476326"/>
                  </a:lnTo>
                  <a:lnTo>
                    <a:pt x="1696643" y="485952"/>
                  </a:lnTo>
                  <a:lnTo>
                    <a:pt x="1718246" y="489140"/>
                  </a:lnTo>
                  <a:lnTo>
                    <a:pt x="1727695" y="488619"/>
                  </a:lnTo>
                  <a:lnTo>
                    <a:pt x="1736178" y="487260"/>
                  </a:lnTo>
                  <a:lnTo>
                    <a:pt x="1743646" y="485343"/>
                  </a:lnTo>
                  <a:lnTo>
                    <a:pt x="1750060" y="483146"/>
                  </a:lnTo>
                  <a:lnTo>
                    <a:pt x="1750656" y="475348"/>
                  </a:lnTo>
                  <a:lnTo>
                    <a:pt x="1751863" y="468160"/>
                  </a:lnTo>
                  <a:lnTo>
                    <a:pt x="1753654" y="460362"/>
                  </a:lnTo>
                  <a:lnTo>
                    <a:pt x="1750060" y="459765"/>
                  </a:lnTo>
                  <a:lnTo>
                    <a:pt x="1745894" y="469226"/>
                  </a:lnTo>
                  <a:lnTo>
                    <a:pt x="1739709" y="476618"/>
                  </a:lnTo>
                  <a:lnTo>
                    <a:pt x="1731492" y="481431"/>
                  </a:lnTo>
                  <a:lnTo>
                    <a:pt x="1721243" y="483146"/>
                  </a:lnTo>
                  <a:lnTo>
                    <a:pt x="1704454" y="479120"/>
                  </a:lnTo>
                  <a:lnTo>
                    <a:pt x="1692668" y="468528"/>
                  </a:lnTo>
                  <a:lnTo>
                    <a:pt x="1685721" y="453555"/>
                  </a:lnTo>
                  <a:lnTo>
                    <a:pt x="1683435" y="436384"/>
                  </a:lnTo>
                  <a:lnTo>
                    <a:pt x="1685671" y="419709"/>
                  </a:lnTo>
                  <a:lnTo>
                    <a:pt x="1692287" y="406412"/>
                  </a:lnTo>
                  <a:lnTo>
                    <a:pt x="1703184" y="397611"/>
                  </a:lnTo>
                  <a:lnTo>
                    <a:pt x="1718246" y="394423"/>
                  </a:lnTo>
                  <a:lnTo>
                    <a:pt x="1731137" y="396328"/>
                  </a:lnTo>
                  <a:lnTo>
                    <a:pt x="1739925" y="401535"/>
                  </a:lnTo>
                  <a:lnTo>
                    <a:pt x="1745678" y="409346"/>
                  </a:lnTo>
                  <a:lnTo>
                    <a:pt x="1749450" y="418998"/>
                  </a:lnTo>
                  <a:lnTo>
                    <a:pt x="1753654" y="418401"/>
                  </a:lnTo>
                  <a:close/>
                </a:path>
                <a:path w="1981200" h="546100">
                  <a:moveTo>
                    <a:pt x="1847888" y="298513"/>
                  </a:moveTo>
                  <a:lnTo>
                    <a:pt x="1844281" y="297916"/>
                  </a:lnTo>
                  <a:lnTo>
                    <a:pt x="1840471" y="307111"/>
                  </a:lnTo>
                  <a:lnTo>
                    <a:pt x="1834908" y="312153"/>
                  </a:lnTo>
                  <a:lnTo>
                    <a:pt x="1826983" y="314261"/>
                  </a:lnTo>
                  <a:lnTo>
                    <a:pt x="1816074" y="314693"/>
                  </a:lnTo>
                  <a:lnTo>
                    <a:pt x="1799272" y="314693"/>
                  </a:lnTo>
                  <a:lnTo>
                    <a:pt x="1799272" y="273342"/>
                  </a:lnTo>
                  <a:lnTo>
                    <a:pt x="1825078" y="273342"/>
                  </a:lnTo>
                  <a:lnTo>
                    <a:pt x="1825675" y="278726"/>
                  </a:lnTo>
                  <a:lnTo>
                    <a:pt x="1826272" y="287121"/>
                  </a:lnTo>
                  <a:lnTo>
                    <a:pt x="1830476" y="285927"/>
                  </a:lnTo>
                  <a:lnTo>
                    <a:pt x="1830476" y="273342"/>
                  </a:lnTo>
                  <a:lnTo>
                    <a:pt x="1830476" y="266141"/>
                  </a:lnTo>
                  <a:lnTo>
                    <a:pt x="1830476" y="254152"/>
                  </a:lnTo>
                  <a:lnTo>
                    <a:pt x="1826272" y="254152"/>
                  </a:lnTo>
                  <a:lnTo>
                    <a:pt x="1825675" y="261353"/>
                  </a:lnTo>
                  <a:lnTo>
                    <a:pt x="1823872" y="266141"/>
                  </a:lnTo>
                  <a:lnTo>
                    <a:pt x="1799272" y="266141"/>
                  </a:lnTo>
                  <a:lnTo>
                    <a:pt x="1799272" y="230174"/>
                  </a:lnTo>
                  <a:lnTo>
                    <a:pt x="1832876" y="230174"/>
                  </a:lnTo>
                  <a:lnTo>
                    <a:pt x="1834680" y="237375"/>
                  </a:lnTo>
                  <a:lnTo>
                    <a:pt x="1835277" y="246367"/>
                  </a:lnTo>
                  <a:lnTo>
                    <a:pt x="1839480" y="245160"/>
                  </a:lnTo>
                  <a:lnTo>
                    <a:pt x="1838883" y="239166"/>
                  </a:lnTo>
                  <a:lnTo>
                    <a:pt x="1838883" y="230174"/>
                  </a:lnTo>
                  <a:lnTo>
                    <a:pt x="1838883" y="224180"/>
                  </a:lnTo>
                  <a:lnTo>
                    <a:pt x="1838883" y="223583"/>
                  </a:lnTo>
                  <a:lnTo>
                    <a:pt x="1831238" y="223672"/>
                  </a:lnTo>
                  <a:lnTo>
                    <a:pt x="1812798" y="224091"/>
                  </a:lnTo>
                  <a:lnTo>
                    <a:pt x="1803476" y="224180"/>
                  </a:lnTo>
                  <a:lnTo>
                    <a:pt x="1794497" y="224091"/>
                  </a:lnTo>
                  <a:lnTo>
                    <a:pt x="1776552" y="223672"/>
                  </a:lnTo>
                  <a:lnTo>
                    <a:pt x="1769262" y="223583"/>
                  </a:lnTo>
                  <a:lnTo>
                    <a:pt x="1769262" y="227774"/>
                  </a:lnTo>
                  <a:lnTo>
                    <a:pt x="1775866" y="227774"/>
                  </a:lnTo>
                  <a:lnTo>
                    <a:pt x="1781263" y="228981"/>
                  </a:lnTo>
                  <a:lnTo>
                    <a:pt x="1781263" y="315899"/>
                  </a:lnTo>
                  <a:lnTo>
                    <a:pt x="1775866" y="316496"/>
                  </a:lnTo>
                  <a:lnTo>
                    <a:pt x="1769262" y="316496"/>
                  </a:lnTo>
                  <a:lnTo>
                    <a:pt x="1769262" y="320687"/>
                  </a:lnTo>
                  <a:lnTo>
                    <a:pt x="1795932" y="320192"/>
                  </a:lnTo>
                  <a:lnTo>
                    <a:pt x="1805876" y="320090"/>
                  </a:lnTo>
                  <a:lnTo>
                    <a:pt x="1815820" y="320192"/>
                  </a:lnTo>
                  <a:lnTo>
                    <a:pt x="1843087" y="320687"/>
                  </a:lnTo>
                  <a:lnTo>
                    <a:pt x="1843227" y="320090"/>
                  </a:lnTo>
                  <a:lnTo>
                    <a:pt x="1844586" y="314693"/>
                  </a:lnTo>
                  <a:lnTo>
                    <a:pt x="1844878" y="313499"/>
                  </a:lnTo>
                  <a:lnTo>
                    <a:pt x="1846084" y="305701"/>
                  </a:lnTo>
                  <a:lnTo>
                    <a:pt x="1847888" y="298513"/>
                  </a:lnTo>
                  <a:close/>
                </a:path>
                <a:path w="1981200" h="546100">
                  <a:moveTo>
                    <a:pt x="1922907" y="386626"/>
                  </a:moveTo>
                  <a:lnTo>
                    <a:pt x="1919300" y="386029"/>
                  </a:lnTo>
                  <a:lnTo>
                    <a:pt x="1919300" y="390232"/>
                  </a:lnTo>
                  <a:lnTo>
                    <a:pt x="1833473" y="390232"/>
                  </a:lnTo>
                  <a:lnTo>
                    <a:pt x="1832279" y="386029"/>
                  </a:lnTo>
                  <a:lnTo>
                    <a:pt x="1828673" y="386029"/>
                  </a:lnTo>
                  <a:lnTo>
                    <a:pt x="1828673" y="394423"/>
                  </a:lnTo>
                  <a:lnTo>
                    <a:pt x="1828177" y="397421"/>
                  </a:lnTo>
                  <a:lnTo>
                    <a:pt x="1827479" y="402221"/>
                  </a:lnTo>
                  <a:lnTo>
                    <a:pt x="1826971" y="405218"/>
                  </a:lnTo>
                  <a:lnTo>
                    <a:pt x="1826272" y="410006"/>
                  </a:lnTo>
                  <a:lnTo>
                    <a:pt x="1830476" y="410006"/>
                  </a:lnTo>
                  <a:lnTo>
                    <a:pt x="1832279" y="399821"/>
                  </a:lnTo>
                  <a:lnTo>
                    <a:pt x="1832876" y="397421"/>
                  </a:lnTo>
                  <a:lnTo>
                    <a:pt x="1865884" y="397421"/>
                  </a:lnTo>
                  <a:lnTo>
                    <a:pt x="1865884" y="481939"/>
                  </a:lnTo>
                  <a:lnTo>
                    <a:pt x="1862289" y="483146"/>
                  </a:lnTo>
                  <a:lnTo>
                    <a:pt x="1852079" y="483146"/>
                  </a:lnTo>
                  <a:lnTo>
                    <a:pt x="1852079" y="487337"/>
                  </a:lnTo>
                  <a:lnTo>
                    <a:pt x="1857489" y="487337"/>
                  </a:lnTo>
                  <a:lnTo>
                    <a:pt x="1867090" y="486740"/>
                  </a:lnTo>
                  <a:lnTo>
                    <a:pt x="1882686" y="486740"/>
                  </a:lnTo>
                  <a:lnTo>
                    <a:pt x="1892896" y="487337"/>
                  </a:lnTo>
                  <a:lnTo>
                    <a:pt x="1898294" y="487337"/>
                  </a:lnTo>
                  <a:lnTo>
                    <a:pt x="1898294" y="486740"/>
                  </a:lnTo>
                  <a:lnTo>
                    <a:pt x="1898294" y="483146"/>
                  </a:lnTo>
                  <a:lnTo>
                    <a:pt x="1888693" y="483146"/>
                  </a:lnTo>
                  <a:lnTo>
                    <a:pt x="1883892" y="481342"/>
                  </a:lnTo>
                  <a:lnTo>
                    <a:pt x="1883892" y="397421"/>
                  </a:lnTo>
                  <a:lnTo>
                    <a:pt x="1915706" y="397421"/>
                  </a:lnTo>
                  <a:lnTo>
                    <a:pt x="1916899" y="405218"/>
                  </a:lnTo>
                  <a:lnTo>
                    <a:pt x="1916899" y="410603"/>
                  </a:lnTo>
                  <a:lnTo>
                    <a:pt x="1921103" y="408813"/>
                  </a:lnTo>
                  <a:lnTo>
                    <a:pt x="1921192" y="397421"/>
                  </a:lnTo>
                  <a:lnTo>
                    <a:pt x="1921611" y="394423"/>
                  </a:lnTo>
                  <a:lnTo>
                    <a:pt x="1922297" y="390232"/>
                  </a:lnTo>
                  <a:lnTo>
                    <a:pt x="1922907" y="386626"/>
                  </a:lnTo>
                  <a:close/>
                </a:path>
                <a:path w="1981200" h="546100">
                  <a:moveTo>
                    <a:pt x="1981123" y="293712"/>
                  </a:moveTo>
                  <a:lnTo>
                    <a:pt x="1974557" y="275069"/>
                  </a:lnTo>
                  <a:lnTo>
                    <a:pt x="1960118" y="265023"/>
                  </a:lnTo>
                  <a:lnTo>
                    <a:pt x="1945665" y="256882"/>
                  </a:lnTo>
                  <a:lnTo>
                    <a:pt x="1939112" y="243967"/>
                  </a:lnTo>
                  <a:lnTo>
                    <a:pt x="1939112" y="233172"/>
                  </a:lnTo>
                  <a:lnTo>
                    <a:pt x="1945106" y="226580"/>
                  </a:lnTo>
                  <a:lnTo>
                    <a:pt x="1966112" y="226580"/>
                  </a:lnTo>
                  <a:lnTo>
                    <a:pt x="1971509" y="235572"/>
                  </a:lnTo>
                  <a:lnTo>
                    <a:pt x="1972716" y="244563"/>
                  </a:lnTo>
                  <a:lnTo>
                    <a:pt x="1976920" y="243967"/>
                  </a:lnTo>
                  <a:lnTo>
                    <a:pt x="1975713" y="236766"/>
                  </a:lnTo>
                  <a:lnTo>
                    <a:pt x="1975116" y="230174"/>
                  </a:lnTo>
                  <a:lnTo>
                    <a:pt x="1975116" y="226580"/>
                  </a:lnTo>
                  <a:lnTo>
                    <a:pt x="1975116" y="223583"/>
                  </a:lnTo>
                  <a:lnTo>
                    <a:pt x="1970913" y="223583"/>
                  </a:lnTo>
                  <a:lnTo>
                    <a:pt x="1958911" y="221780"/>
                  </a:lnTo>
                  <a:lnTo>
                    <a:pt x="1955317" y="221780"/>
                  </a:lnTo>
                  <a:lnTo>
                    <a:pt x="1942934" y="223748"/>
                  </a:lnTo>
                  <a:lnTo>
                    <a:pt x="1933257" y="229425"/>
                  </a:lnTo>
                  <a:lnTo>
                    <a:pt x="1926958" y="238480"/>
                  </a:lnTo>
                  <a:lnTo>
                    <a:pt x="1924697" y="250558"/>
                  </a:lnTo>
                  <a:lnTo>
                    <a:pt x="1931085" y="269125"/>
                  </a:lnTo>
                  <a:lnTo>
                    <a:pt x="1945106" y="279107"/>
                  </a:lnTo>
                  <a:lnTo>
                    <a:pt x="1959140" y="287401"/>
                  </a:lnTo>
                  <a:lnTo>
                    <a:pt x="1965515" y="300913"/>
                  </a:lnTo>
                  <a:lnTo>
                    <a:pt x="1965515" y="310502"/>
                  </a:lnTo>
                  <a:lnTo>
                    <a:pt x="1957717" y="316496"/>
                  </a:lnTo>
                  <a:lnTo>
                    <a:pt x="1948103" y="316496"/>
                  </a:lnTo>
                  <a:lnTo>
                    <a:pt x="1939417" y="314718"/>
                  </a:lnTo>
                  <a:lnTo>
                    <a:pt x="1933028" y="309905"/>
                  </a:lnTo>
                  <a:lnTo>
                    <a:pt x="1928787" y="302844"/>
                  </a:lnTo>
                  <a:lnTo>
                    <a:pt x="1926501" y="294322"/>
                  </a:lnTo>
                  <a:lnTo>
                    <a:pt x="1922907" y="295516"/>
                  </a:lnTo>
                  <a:lnTo>
                    <a:pt x="1923503" y="302704"/>
                  </a:lnTo>
                  <a:lnTo>
                    <a:pt x="1924697" y="309308"/>
                  </a:lnTo>
                  <a:lnTo>
                    <a:pt x="1925307" y="316496"/>
                  </a:lnTo>
                  <a:lnTo>
                    <a:pt x="1931911" y="320090"/>
                  </a:lnTo>
                  <a:lnTo>
                    <a:pt x="1939709" y="322491"/>
                  </a:lnTo>
                  <a:lnTo>
                    <a:pt x="1947506" y="322491"/>
                  </a:lnTo>
                  <a:lnTo>
                    <a:pt x="1960105" y="320687"/>
                  </a:lnTo>
                  <a:lnTo>
                    <a:pt x="1968449" y="316496"/>
                  </a:lnTo>
                  <a:lnTo>
                    <a:pt x="1970836" y="315302"/>
                  </a:lnTo>
                  <a:lnTo>
                    <a:pt x="1978317" y="306311"/>
                  </a:lnTo>
                  <a:lnTo>
                    <a:pt x="1981123" y="29371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3">
              <a:extLst>
                <a:ext uri="{FF2B5EF4-FFF2-40B4-BE49-F238E27FC236}">
                  <a16:creationId xmlns:a16="http://schemas.microsoft.com/office/drawing/2014/main" id="{AD6F574C-6AFE-3670-9286-70A27F806F2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144000" y="6178295"/>
              <a:ext cx="1158239" cy="647699"/>
            </a:xfrm>
            <a:prstGeom prst="rect">
              <a:avLst/>
            </a:prstGeom>
          </p:spPr>
        </p:pic>
        <p:pic>
          <p:nvPicPr>
            <p:cNvPr id="12" name="object 14">
              <a:extLst>
                <a:ext uri="{FF2B5EF4-FFF2-40B4-BE49-F238E27FC236}">
                  <a16:creationId xmlns:a16="http://schemas.microsoft.com/office/drawing/2014/main" id="{A97C95A9-DB51-9724-2445-5150693D0AC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439400" y="6153911"/>
              <a:ext cx="1158240" cy="67208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0D1F74F-39B5-44C8-444F-80BBE2DAD47E}"/>
              </a:ext>
            </a:extLst>
          </p:cNvPr>
          <p:cNvSpPr txBox="1"/>
          <p:nvPr/>
        </p:nvSpPr>
        <p:spPr>
          <a:xfrm>
            <a:off x="62656" y="946373"/>
            <a:ext cx="2475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1F5F"/>
                </a:solidFill>
                <a:latin typeface="Arial"/>
                <a:cs typeface="Arial"/>
              </a:rPr>
              <a:t>Enter </a:t>
            </a:r>
            <a:r>
              <a:rPr lang="en-US" sz="1800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lang="en-US" sz="1800" spc="-114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1F5F"/>
                </a:solidFill>
                <a:latin typeface="Arial"/>
                <a:cs typeface="Arial"/>
              </a:rPr>
              <a:t>exact</a:t>
            </a:r>
            <a:r>
              <a:rPr lang="en-US" sz="1800" spc="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1F5F"/>
                </a:solidFill>
                <a:latin typeface="Arial"/>
                <a:cs typeface="Arial"/>
              </a:rPr>
              <a:t>email</a:t>
            </a:r>
            <a:r>
              <a:rPr lang="en-US" sz="1800" spc="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1F5F"/>
                </a:solidFill>
                <a:latin typeface="Arial"/>
                <a:cs typeface="Arial"/>
              </a:rPr>
              <a:t>address</a:t>
            </a:r>
            <a:r>
              <a:rPr lang="en-US" sz="1800" spc="-1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1F5F"/>
                </a:solidFill>
                <a:latin typeface="Arial"/>
                <a:cs typeface="Arial"/>
              </a:rPr>
              <a:t>where</a:t>
            </a:r>
            <a:r>
              <a:rPr lang="en-US" sz="1800" spc="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lang="en-US" sz="1800" spc="-1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1F5F"/>
                </a:solidFill>
                <a:latin typeface="Arial"/>
                <a:cs typeface="Arial"/>
              </a:rPr>
              <a:t>committee</a:t>
            </a:r>
            <a:r>
              <a:rPr lang="en-US" sz="1800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1F5F"/>
                </a:solidFill>
                <a:latin typeface="Arial"/>
                <a:cs typeface="Arial"/>
              </a:rPr>
              <a:t>reviewer</a:t>
            </a:r>
            <a:r>
              <a:rPr lang="en-US" sz="1800" spc="1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1800" spc="-20" dirty="0">
                <a:solidFill>
                  <a:srgbClr val="001F5F"/>
                </a:solidFill>
                <a:latin typeface="Arial"/>
                <a:cs typeface="Arial"/>
              </a:rPr>
              <a:t>link </a:t>
            </a:r>
            <a:r>
              <a:rPr lang="en-US" sz="1800" dirty="0">
                <a:solidFill>
                  <a:srgbClr val="001F5F"/>
                </a:solidFill>
                <a:latin typeface="Arial"/>
                <a:cs typeface="Arial"/>
              </a:rPr>
              <a:t>was</a:t>
            </a:r>
            <a:r>
              <a:rPr lang="en-US" sz="1800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1800" spc="-20" dirty="0">
                <a:solidFill>
                  <a:srgbClr val="001F5F"/>
                </a:solidFill>
                <a:latin typeface="Arial"/>
                <a:cs typeface="Arial"/>
              </a:rPr>
              <a:t>sent.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BFBDD8-7F5A-654C-C55F-E3BA226DEE61}"/>
              </a:ext>
            </a:extLst>
          </p:cNvPr>
          <p:cNvSpPr txBox="1"/>
          <p:nvPr/>
        </p:nvSpPr>
        <p:spPr>
          <a:xfrm>
            <a:off x="3079327" y="1223372"/>
            <a:ext cx="2475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1F5F"/>
                </a:solidFill>
                <a:latin typeface="Arial"/>
                <a:cs typeface="Arial"/>
              </a:rPr>
              <a:t>Confirm the email address and send confirmation code.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6045CB-ADA2-CDA8-A858-203AF1A8AC35}"/>
              </a:ext>
            </a:extLst>
          </p:cNvPr>
          <p:cNvSpPr txBox="1"/>
          <p:nvPr/>
        </p:nvSpPr>
        <p:spPr>
          <a:xfrm>
            <a:off x="6391603" y="946373"/>
            <a:ext cx="2475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1F5F"/>
                </a:solidFill>
                <a:latin typeface="Arial"/>
                <a:cs typeface="Arial"/>
              </a:rPr>
              <a:t>Copy the confirmation code that was sent to your email to confirm.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0F7CBA-E44E-2E9B-2C68-8C72DABF97AA}"/>
              </a:ext>
            </a:extLst>
          </p:cNvPr>
          <p:cNvSpPr txBox="1"/>
          <p:nvPr/>
        </p:nvSpPr>
        <p:spPr>
          <a:xfrm>
            <a:off x="9144000" y="389956"/>
            <a:ext cx="2651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1F5F"/>
                </a:solidFill>
                <a:latin typeface="Arial"/>
                <a:cs typeface="Arial"/>
              </a:rPr>
              <a:t>Create your password.</a:t>
            </a:r>
            <a:endParaRPr lang="en-US" dirty="0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F2C09C0C-63E8-9130-1F03-6F21BB9A2B73}"/>
              </a:ext>
            </a:extLst>
          </p:cNvPr>
          <p:cNvSpPr/>
          <p:nvPr/>
        </p:nvSpPr>
        <p:spPr>
          <a:xfrm rot="5400000">
            <a:off x="1110096" y="2216387"/>
            <a:ext cx="381000" cy="3774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E47A652-258D-D20B-E91B-F64914F15A36}"/>
              </a:ext>
            </a:extLst>
          </p:cNvPr>
          <p:cNvSpPr/>
          <p:nvPr/>
        </p:nvSpPr>
        <p:spPr>
          <a:xfrm rot="5400000">
            <a:off x="4126767" y="2228397"/>
            <a:ext cx="381000" cy="3774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B118131F-C5EC-1BFA-5E86-84C85E62C7FE}"/>
              </a:ext>
            </a:extLst>
          </p:cNvPr>
          <p:cNvSpPr/>
          <p:nvPr/>
        </p:nvSpPr>
        <p:spPr>
          <a:xfrm rot="5400000">
            <a:off x="7369823" y="2203659"/>
            <a:ext cx="381000" cy="3774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A28C6FC3-74DE-E89D-BEAB-96250FFCFECF}"/>
              </a:ext>
            </a:extLst>
          </p:cNvPr>
          <p:cNvSpPr/>
          <p:nvPr/>
        </p:nvSpPr>
        <p:spPr>
          <a:xfrm rot="5400000">
            <a:off x="10339240" y="821459"/>
            <a:ext cx="381000" cy="3774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8291A5-7B63-86E7-EBD0-96A18B743C28}"/>
              </a:ext>
            </a:extLst>
          </p:cNvPr>
          <p:cNvSpPr txBox="1"/>
          <p:nvPr/>
        </p:nvSpPr>
        <p:spPr>
          <a:xfrm>
            <a:off x="1828800" y="0"/>
            <a:ext cx="6370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2E5496"/>
                </a:solidFill>
                <a:latin typeface="Arial"/>
                <a:ea typeface="+mj-ea"/>
                <a:cs typeface="Arial"/>
              </a:rPr>
              <a:t>Creating your login credentials</a:t>
            </a:r>
          </a:p>
          <a:p>
            <a:endParaRPr lang="en-US" sz="2800" dirty="0"/>
          </a:p>
        </p:txBody>
      </p:sp>
      <p:pic>
        <p:nvPicPr>
          <p:cNvPr id="51" name="Audio 50">
            <a:hlinkClick r:id="" action="ppaction://media"/>
            <a:extLst>
              <a:ext uri="{FF2B5EF4-FFF2-40B4-BE49-F238E27FC236}">
                <a16:creationId xmlns:a16="http://schemas.microsoft.com/office/drawing/2014/main" id="{FF9B14FD-39AB-8D5F-BAB1-55817D67A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-118750" t="-118750" r="-118750" b="-118750"/>
          <a:stretch>
            <a:fillRect/>
          </a:stretch>
        </p:blipFill>
        <p:spPr>
          <a:xfrm>
            <a:off x="7095450" y="5506588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6425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409700" y="-138618"/>
            <a:ext cx="8915400" cy="967187"/>
          </a:xfrm>
          <a:prstGeom prst="rect">
            <a:avLst/>
          </a:prstGeom>
        </p:spPr>
        <p:txBody>
          <a:bodyPr vert="horz" wrap="square" lIns="0" tIns="466807" rIns="0" bIns="0" rtlCol="0">
            <a:spAutoFit/>
          </a:bodyPr>
          <a:lstStyle/>
          <a:p>
            <a:pPr marL="2794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2E5496"/>
                </a:solidFill>
              </a:rPr>
              <a:t>Step</a:t>
            </a:r>
            <a:r>
              <a:rPr sz="3200" spc="-100" dirty="0">
                <a:solidFill>
                  <a:srgbClr val="2E5496"/>
                </a:solidFill>
              </a:rPr>
              <a:t> </a:t>
            </a:r>
            <a:r>
              <a:rPr sz="3200" dirty="0">
                <a:solidFill>
                  <a:srgbClr val="2E5496"/>
                </a:solidFill>
              </a:rPr>
              <a:t>2.</a:t>
            </a:r>
            <a:r>
              <a:rPr sz="3200" spc="-55" dirty="0">
                <a:solidFill>
                  <a:srgbClr val="2E5496"/>
                </a:solidFill>
              </a:rPr>
              <a:t> </a:t>
            </a:r>
            <a:r>
              <a:rPr sz="3200" dirty="0">
                <a:solidFill>
                  <a:srgbClr val="2E5496"/>
                </a:solidFill>
              </a:rPr>
              <a:t>Choose</a:t>
            </a:r>
            <a:r>
              <a:rPr sz="3200" spc="-125" dirty="0">
                <a:solidFill>
                  <a:srgbClr val="2E5496"/>
                </a:solidFill>
              </a:rPr>
              <a:t> </a:t>
            </a:r>
            <a:r>
              <a:rPr sz="3200" dirty="0">
                <a:solidFill>
                  <a:srgbClr val="2E5496"/>
                </a:solidFill>
              </a:rPr>
              <a:t>Reference</a:t>
            </a:r>
            <a:r>
              <a:rPr sz="3200" spc="30" dirty="0">
                <a:solidFill>
                  <a:srgbClr val="2E5496"/>
                </a:solidFill>
              </a:rPr>
              <a:t> </a:t>
            </a:r>
            <a:r>
              <a:rPr sz="3200" dirty="0">
                <a:solidFill>
                  <a:srgbClr val="2E5496"/>
                </a:solidFill>
              </a:rPr>
              <a:t>&amp;</a:t>
            </a:r>
            <a:r>
              <a:rPr sz="3200" spc="-70" dirty="0">
                <a:solidFill>
                  <a:srgbClr val="2E5496"/>
                </a:solidFill>
              </a:rPr>
              <a:t> </a:t>
            </a:r>
            <a:r>
              <a:rPr sz="3200" dirty="0">
                <a:solidFill>
                  <a:srgbClr val="2E5496"/>
                </a:solidFill>
              </a:rPr>
              <a:t>Reviewers</a:t>
            </a:r>
            <a:r>
              <a:rPr sz="3200" spc="-105" dirty="0">
                <a:solidFill>
                  <a:srgbClr val="2E5496"/>
                </a:solidFill>
              </a:rPr>
              <a:t> </a:t>
            </a:r>
            <a:r>
              <a:rPr lang="en-US" sz="3200" spc="-25" dirty="0">
                <a:solidFill>
                  <a:srgbClr val="2E5496"/>
                </a:solidFill>
              </a:rPr>
              <a:t>T</a:t>
            </a:r>
            <a:r>
              <a:rPr sz="3200" spc="-25" dirty="0">
                <a:solidFill>
                  <a:srgbClr val="2E5496"/>
                </a:solidFill>
              </a:rPr>
              <a:t>ab</a:t>
            </a:r>
            <a:endParaRPr sz="3200" dirty="0"/>
          </a:p>
        </p:txBody>
      </p:sp>
      <p:sp>
        <p:nvSpPr>
          <p:cNvPr id="12" name="object 12"/>
          <p:cNvSpPr txBox="1"/>
          <p:nvPr/>
        </p:nvSpPr>
        <p:spPr>
          <a:xfrm>
            <a:off x="6816884" y="2036825"/>
            <a:ext cx="4741545" cy="35363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z="2800" spc="-120" dirty="0">
                <a:solidFill>
                  <a:srgbClr val="001F5F"/>
                </a:solidFill>
                <a:latin typeface="Arial"/>
                <a:cs typeface="Arial"/>
              </a:rPr>
              <a:t>To</a:t>
            </a:r>
            <a:r>
              <a:rPr sz="2800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log</a:t>
            </a:r>
            <a:r>
              <a:rPr sz="2800" spc="8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001F5F"/>
                </a:solidFill>
                <a:latin typeface="Arial"/>
                <a:cs typeface="Arial"/>
              </a:rPr>
              <a:t>in,</a:t>
            </a:r>
            <a:endParaRPr sz="2800" dirty="0">
              <a:latin typeface="Arial"/>
              <a:cs typeface="Arial"/>
            </a:endParaRPr>
          </a:p>
          <a:p>
            <a:pPr marL="12700" marR="5080" indent="-3810" algn="ctr">
              <a:lnSpc>
                <a:spcPct val="101600"/>
              </a:lnSpc>
              <a:spcBef>
                <a:spcPts val="40"/>
              </a:spcBef>
            </a:pP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you</a:t>
            </a:r>
            <a:r>
              <a:rPr sz="2800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must</a:t>
            </a:r>
            <a:r>
              <a:rPr sz="2800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click</a:t>
            </a:r>
            <a:r>
              <a:rPr sz="2800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on</a:t>
            </a:r>
            <a:r>
              <a:rPr sz="2800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001F5F"/>
                </a:solidFill>
                <a:latin typeface="Arial"/>
                <a:cs typeface="Arial"/>
              </a:rPr>
              <a:t>the </a:t>
            </a:r>
            <a:r>
              <a:rPr sz="2800" spc="-10" dirty="0">
                <a:solidFill>
                  <a:srgbClr val="001F5F"/>
                </a:solidFill>
                <a:latin typeface="Arial"/>
                <a:cs typeface="Arial"/>
              </a:rPr>
              <a:t>“</a:t>
            </a:r>
            <a:r>
              <a:rPr sz="2800" b="1" u="sng" spc="-10" dirty="0">
                <a:solidFill>
                  <a:srgbClr val="001F5F"/>
                </a:solidFill>
                <a:highlight>
                  <a:srgbClr val="FFFF00"/>
                </a:highlight>
                <a:uFill>
                  <a:solidFill>
                    <a:srgbClr val="001F5F"/>
                  </a:solidFill>
                </a:uFill>
                <a:latin typeface="Arial"/>
                <a:cs typeface="Arial"/>
              </a:rPr>
              <a:t>References</a:t>
            </a:r>
            <a:r>
              <a:rPr sz="2800" b="1" u="sng" spc="25" dirty="0">
                <a:solidFill>
                  <a:srgbClr val="001F5F"/>
                </a:solidFill>
                <a:highlight>
                  <a:srgbClr val="FFFF00"/>
                </a:highlight>
                <a:uFill>
                  <a:solidFill>
                    <a:srgbClr val="001F5F"/>
                  </a:solidFill>
                </a:uFill>
                <a:latin typeface="Arial"/>
                <a:cs typeface="Arial"/>
              </a:rPr>
              <a:t> </a:t>
            </a:r>
            <a:r>
              <a:rPr sz="2800" b="1" u="sng" dirty="0">
                <a:solidFill>
                  <a:srgbClr val="001F5F"/>
                </a:solidFill>
                <a:highlight>
                  <a:srgbClr val="FFFF00"/>
                </a:highlight>
                <a:uFill>
                  <a:solidFill>
                    <a:srgbClr val="001F5F"/>
                  </a:solidFill>
                </a:uFill>
                <a:latin typeface="Arial"/>
                <a:cs typeface="Arial"/>
              </a:rPr>
              <a:t>and</a:t>
            </a:r>
            <a:r>
              <a:rPr sz="2800" b="1" u="sng" spc="-125" dirty="0">
                <a:solidFill>
                  <a:srgbClr val="001F5F"/>
                </a:solidFill>
                <a:highlight>
                  <a:srgbClr val="FFFF00"/>
                </a:highlight>
                <a:uFill>
                  <a:solidFill>
                    <a:srgbClr val="001F5F"/>
                  </a:solidFill>
                </a:uFill>
                <a:latin typeface="Arial"/>
                <a:cs typeface="Arial"/>
              </a:rPr>
              <a:t> </a:t>
            </a:r>
            <a:r>
              <a:rPr sz="2800" b="1" u="sng" spc="-10" dirty="0">
                <a:solidFill>
                  <a:srgbClr val="001F5F"/>
                </a:solidFill>
                <a:highlight>
                  <a:srgbClr val="FFFF00"/>
                </a:highlight>
                <a:uFill>
                  <a:solidFill>
                    <a:srgbClr val="001F5F"/>
                  </a:solidFill>
                </a:uFill>
                <a:latin typeface="Arial"/>
                <a:cs typeface="Arial"/>
              </a:rPr>
              <a:t>Reviewers</a:t>
            </a:r>
            <a:r>
              <a:rPr sz="2800" spc="-10" dirty="0">
                <a:solidFill>
                  <a:srgbClr val="001F5F"/>
                </a:solidFill>
                <a:latin typeface="Arial"/>
                <a:cs typeface="Arial"/>
              </a:rPr>
              <a:t>” </a:t>
            </a:r>
            <a:r>
              <a:rPr sz="2800" spc="-20" dirty="0">
                <a:solidFill>
                  <a:srgbClr val="001F5F"/>
                </a:solidFill>
                <a:latin typeface="Arial"/>
                <a:cs typeface="Arial"/>
              </a:rPr>
              <a:t>tab.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050" dirty="0">
              <a:latin typeface="Arial"/>
              <a:cs typeface="Arial"/>
            </a:endParaRPr>
          </a:p>
          <a:p>
            <a:pPr marL="227329" marR="211454" indent="-11430" algn="ctr">
              <a:lnSpc>
                <a:spcPct val="99800"/>
              </a:lnSpc>
              <a:spcBef>
                <a:spcPts val="5"/>
              </a:spcBef>
            </a:pP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sz="2800" spc="-10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“Applicants</a:t>
            </a:r>
            <a:r>
              <a:rPr sz="2800" spc="-1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001F5F"/>
                </a:solidFill>
                <a:latin typeface="Arial"/>
                <a:cs typeface="Arial"/>
              </a:rPr>
              <a:t>and </a:t>
            </a:r>
            <a:r>
              <a:rPr sz="2800" spc="-10" dirty="0">
                <a:solidFill>
                  <a:srgbClr val="001F5F"/>
                </a:solidFill>
                <a:latin typeface="Arial"/>
                <a:cs typeface="Arial"/>
              </a:rPr>
              <a:t>Administrators”</a:t>
            </a:r>
            <a:r>
              <a:rPr sz="2800" spc="-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tab</a:t>
            </a:r>
            <a:r>
              <a:rPr sz="2800" spc="-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is</a:t>
            </a:r>
            <a:r>
              <a:rPr sz="2800" spc="-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001F5F"/>
                </a:solidFill>
                <a:latin typeface="Arial"/>
                <a:cs typeface="Arial"/>
              </a:rPr>
              <a:t>for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students</a:t>
            </a:r>
            <a:r>
              <a:rPr sz="2800" spc="-114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that</a:t>
            </a:r>
            <a:r>
              <a:rPr sz="2800" spc="-8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want</a:t>
            </a:r>
            <a:r>
              <a:rPr sz="2800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to</a:t>
            </a:r>
            <a:r>
              <a:rPr sz="2800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Arial"/>
                <a:cs typeface="Arial"/>
              </a:rPr>
              <a:t>apply.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13" name="object 13"/>
          <p:cNvGrpSpPr>
            <a:grpSpLocks noGrp="1" noUngrp="1" noRot="1" noMove="1" noResize="1"/>
          </p:cNvGrpSpPr>
          <p:nvPr/>
        </p:nvGrpSpPr>
        <p:grpSpPr>
          <a:xfrm>
            <a:off x="0" y="6144767"/>
            <a:ext cx="12192000" cy="713740"/>
            <a:chOff x="0" y="6144767"/>
            <a:chExt cx="12192000" cy="713740"/>
          </a:xfrm>
        </p:grpSpPr>
        <p:pic>
          <p:nvPicPr>
            <p:cNvPr id="14" name="object 1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144767"/>
              <a:ext cx="12191998" cy="713231"/>
            </a:xfrm>
            <a:prstGeom prst="rect">
              <a:avLst/>
            </a:prstGeom>
          </p:spPr>
        </p:pic>
        <p:sp>
          <p:nvSpPr>
            <p:cNvPr id="15" name="object 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8200" y="6225552"/>
              <a:ext cx="1981200" cy="546100"/>
            </a:xfrm>
            <a:custGeom>
              <a:avLst/>
              <a:gdLst/>
              <a:ahLst/>
              <a:cxnLst/>
              <a:rect l="l" t="t" r="r" b="b"/>
              <a:pathLst>
                <a:path w="1981200" h="546100">
                  <a:moveTo>
                    <a:pt x="549744" y="333286"/>
                  </a:moveTo>
                  <a:lnTo>
                    <a:pt x="542531" y="333286"/>
                  </a:lnTo>
                  <a:lnTo>
                    <a:pt x="498576" y="324434"/>
                  </a:lnTo>
                  <a:lnTo>
                    <a:pt x="462711" y="300316"/>
                  </a:lnTo>
                  <a:lnTo>
                    <a:pt x="438556" y="264490"/>
                  </a:lnTo>
                  <a:lnTo>
                    <a:pt x="429704" y="220586"/>
                  </a:lnTo>
                  <a:lnTo>
                    <a:pt x="429704" y="218782"/>
                  </a:lnTo>
                  <a:lnTo>
                    <a:pt x="390093" y="218782"/>
                  </a:lnTo>
                  <a:lnTo>
                    <a:pt x="374624" y="181864"/>
                  </a:lnTo>
                  <a:lnTo>
                    <a:pt x="348691" y="150901"/>
                  </a:lnTo>
                  <a:lnTo>
                    <a:pt x="314642" y="129603"/>
                  </a:lnTo>
                  <a:lnTo>
                    <a:pt x="274866" y="121678"/>
                  </a:lnTo>
                  <a:lnTo>
                    <a:pt x="234734" y="129603"/>
                  </a:lnTo>
                  <a:lnTo>
                    <a:pt x="200520" y="150901"/>
                  </a:lnTo>
                  <a:lnTo>
                    <a:pt x="174523" y="181864"/>
                  </a:lnTo>
                  <a:lnTo>
                    <a:pt x="159042" y="218782"/>
                  </a:lnTo>
                  <a:lnTo>
                    <a:pt x="119430" y="218782"/>
                  </a:lnTo>
                  <a:lnTo>
                    <a:pt x="119430" y="220586"/>
                  </a:lnTo>
                  <a:lnTo>
                    <a:pt x="110578" y="264490"/>
                  </a:lnTo>
                  <a:lnTo>
                    <a:pt x="86410" y="300316"/>
                  </a:lnTo>
                  <a:lnTo>
                    <a:pt x="50558" y="324434"/>
                  </a:lnTo>
                  <a:lnTo>
                    <a:pt x="6591" y="333286"/>
                  </a:lnTo>
                  <a:lnTo>
                    <a:pt x="0" y="333286"/>
                  </a:lnTo>
                  <a:lnTo>
                    <a:pt x="0" y="546074"/>
                  </a:lnTo>
                  <a:lnTo>
                    <a:pt x="549744" y="546074"/>
                  </a:lnTo>
                  <a:lnTo>
                    <a:pt x="549744" y="333286"/>
                  </a:lnTo>
                  <a:close/>
                </a:path>
                <a:path w="1981200" h="546100">
                  <a:moveTo>
                    <a:pt x="549744" y="12"/>
                  </a:moveTo>
                  <a:lnTo>
                    <a:pt x="0" y="12"/>
                  </a:lnTo>
                  <a:lnTo>
                    <a:pt x="0" y="296710"/>
                  </a:lnTo>
                  <a:lnTo>
                    <a:pt x="6591" y="296710"/>
                  </a:lnTo>
                  <a:lnTo>
                    <a:pt x="36233" y="290728"/>
                  </a:lnTo>
                  <a:lnTo>
                    <a:pt x="60464" y="274459"/>
                  </a:lnTo>
                  <a:lnTo>
                    <a:pt x="76809" y="250431"/>
                  </a:lnTo>
                  <a:lnTo>
                    <a:pt x="82816" y="221183"/>
                  </a:lnTo>
                  <a:lnTo>
                    <a:pt x="82816" y="182219"/>
                  </a:lnTo>
                  <a:lnTo>
                    <a:pt x="132626" y="182219"/>
                  </a:lnTo>
                  <a:lnTo>
                    <a:pt x="157213" y="142773"/>
                  </a:lnTo>
                  <a:lnTo>
                    <a:pt x="190690" y="112090"/>
                  </a:lnTo>
                  <a:lnTo>
                    <a:pt x="230695" y="92189"/>
                  </a:lnTo>
                  <a:lnTo>
                    <a:pt x="274866" y="85115"/>
                  </a:lnTo>
                  <a:lnTo>
                    <a:pt x="318770" y="92189"/>
                  </a:lnTo>
                  <a:lnTo>
                    <a:pt x="358736" y="112090"/>
                  </a:lnTo>
                  <a:lnTo>
                    <a:pt x="392176" y="142773"/>
                  </a:lnTo>
                  <a:lnTo>
                    <a:pt x="416509" y="182219"/>
                  </a:lnTo>
                  <a:lnTo>
                    <a:pt x="466318" y="182219"/>
                  </a:lnTo>
                  <a:lnTo>
                    <a:pt x="466432" y="221183"/>
                  </a:lnTo>
                  <a:lnTo>
                    <a:pt x="488670" y="274383"/>
                  </a:lnTo>
                  <a:lnTo>
                    <a:pt x="542531" y="296710"/>
                  </a:lnTo>
                  <a:lnTo>
                    <a:pt x="549744" y="296710"/>
                  </a:lnTo>
                  <a:lnTo>
                    <a:pt x="549744" y="85115"/>
                  </a:lnTo>
                  <a:lnTo>
                    <a:pt x="549744" y="12"/>
                  </a:lnTo>
                  <a:close/>
                </a:path>
                <a:path w="1981200" h="546100">
                  <a:moveTo>
                    <a:pt x="675170" y="0"/>
                  </a:moveTo>
                  <a:lnTo>
                    <a:pt x="668566" y="0"/>
                  </a:lnTo>
                  <a:lnTo>
                    <a:pt x="668566" y="546087"/>
                  </a:lnTo>
                  <a:lnTo>
                    <a:pt x="675170" y="546087"/>
                  </a:lnTo>
                  <a:lnTo>
                    <a:pt x="675170" y="0"/>
                  </a:lnTo>
                  <a:close/>
                </a:path>
                <a:path w="1981200" h="546100">
                  <a:moveTo>
                    <a:pt x="887628" y="293712"/>
                  </a:moveTo>
                  <a:lnTo>
                    <a:pt x="883424" y="293712"/>
                  </a:lnTo>
                  <a:lnTo>
                    <a:pt x="879614" y="303098"/>
                  </a:lnTo>
                  <a:lnTo>
                    <a:pt x="873594" y="310273"/>
                  </a:lnTo>
                  <a:lnTo>
                    <a:pt x="865454" y="314871"/>
                  </a:lnTo>
                  <a:lnTo>
                    <a:pt x="855218" y="316496"/>
                  </a:lnTo>
                  <a:lnTo>
                    <a:pt x="838428" y="312483"/>
                  </a:lnTo>
                  <a:lnTo>
                    <a:pt x="826643" y="301879"/>
                  </a:lnTo>
                  <a:lnTo>
                    <a:pt x="819683" y="286905"/>
                  </a:lnTo>
                  <a:lnTo>
                    <a:pt x="817410" y="269735"/>
                  </a:lnTo>
                  <a:lnTo>
                    <a:pt x="819645" y="253072"/>
                  </a:lnTo>
                  <a:lnTo>
                    <a:pt x="826262" y="239763"/>
                  </a:lnTo>
                  <a:lnTo>
                    <a:pt x="837158" y="230962"/>
                  </a:lnTo>
                  <a:lnTo>
                    <a:pt x="852220" y="227774"/>
                  </a:lnTo>
                  <a:lnTo>
                    <a:pt x="865111" y="229768"/>
                  </a:lnTo>
                  <a:lnTo>
                    <a:pt x="873899" y="235127"/>
                  </a:lnTo>
                  <a:lnTo>
                    <a:pt x="879652" y="242951"/>
                  </a:lnTo>
                  <a:lnTo>
                    <a:pt x="883424" y="252361"/>
                  </a:lnTo>
                  <a:lnTo>
                    <a:pt x="887031" y="251752"/>
                  </a:lnTo>
                  <a:lnTo>
                    <a:pt x="885825" y="236169"/>
                  </a:lnTo>
                  <a:lnTo>
                    <a:pt x="886434" y="228981"/>
                  </a:lnTo>
                  <a:lnTo>
                    <a:pt x="881532" y="227774"/>
                  </a:lnTo>
                  <a:lnTo>
                    <a:pt x="877697" y="226847"/>
                  </a:lnTo>
                  <a:lnTo>
                    <a:pt x="870153" y="224485"/>
                  </a:lnTo>
                  <a:lnTo>
                    <a:pt x="862037" y="222567"/>
                  </a:lnTo>
                  <a:lnTo>
                    <a:pt x="814108" y="234670"/>
                  </a:lnTo>
                  <a:lnTo>
                    <a:pt x="798207" y="270941"/>
                  </a:lnTo>
                  <a:lnTo>
                    <a:pt x="802259" y="293662"/>
                  </a:lnTo>
                  <a:lnTo>
                    <a:pt x="813511" y="309753"/>
                  </a:lnTo>
                  <a:lnTo>
                    <a:pt x="830618" y="319328"/>
                  </a:lnTo>
                  <a:lnTo>
                    <a:pt x="852220" y="322491"/>
                  </a:lnTo>
                  <a:lnTo>
                    <a:pt x="861402" y="322059"/>
                  </a:lnTo>
                  <a:lnTo>
                    <a:pt x="869924" y="320840"/>
                  </a:lnTo>
                  <a:lnTo>
                    <a:pt x="877544" y="318947"/>
                  </a:lnTo>
                  <a:lnTo>
                    <a:pt x="884021" y="316496"/>
                  </a:lnTo>
                  <a:lnTo>
                    <a:pt x="884631" y="308698"/>
                  </a:lnTo>
                  <a:lnTo>
                    <a:pt x="885825" y="301510"/>
                  </a:lnTo>
                  <a:lnTo>
                    <a:pt x="887628" y="293712"/>
                  </a:lnTo>
                  <a:close/>
                </a:path>
                <a:path w="1981200" h="546100">
                  <a:moveTo>
                    <a:pt x="890625" y="149847"/>
                  </a:moveTo>
                  <a:lnTo>
                    <a:pt x="885228" y="149847"/>
                  </a:lnTo>
                  <a:lnTo>
                    <a:pt x="882230" y="148653"/>
                  </a:lnTo>
                  <a:lnTo>
                    <a:pt x="881024" y="144462"/>
                  </a:lnTo>
                  <a:lnTo>
                    <a:pt x="879221" y="140258"/>
                  </a:lnTo>
                  <a:lnTo>
                    <a:pt x="875626" y="130670"/>
                  </a:lnTo>
                  <a:lnTo>
                    <a:pt x="871791" y="119875"/>
                  </a:lnTo>
                  <a:lnTo>
                    <a:pt x="869010" y="112090"/>
                  </a:lnTo>
                  <a:lnTo>
                    <a:pt x="855154" y="73126"/>
                  </a:lnTo>
                  <a:lnTo>
                    <a:pt x="849820" y="58140"/>
                  </a:lnTo>
                  <a:lnTo>
                    <a:pt x="849820" y="112090"/>
                  </a:lnTo>
                  <a:lnTo>
                    <a:pt x="824014" y="112090"/>
                  </a:lnTo>
                  <a:lnTo>
                    <a:pt x="836612" y="73126"/>
                  </a:lnTo>
                  <a:lnTo>
                    <a:pt x="837209" y="73126"/>
                  </a:lnTo>
                  <a:lnTo>
                    <a:pt x="849820" y="112090"/>
                  </a:lnTo>
                  <a:lnTo>
                    <a:pt x="849820" y="58140"/>
                  </a:lnTo>
                  <a:lnTo>
                    <a:pt x="849820" y="56934"/>
                  </a:lnTo>
                  <a:lnTo>
                    <a:pt x="848614" y="54546"/>
                  </a:lnTo>
                  <a:lnTo>
                    <a:pt x="848614" y="53936"/>
                  </a:lnTo>
                  <a:lnTo>
                    <a:pt x="847420" y="53936"/>
                  </a:lnTo>
                  <a:lnTo>
                    <a:pt x="846823" y="54546"/>
                  </a:lnTo>
                  <a:lnTo>
                    <a:pt x="838415" y="58737"/>
                  </a:lnTo>
                  <a:lnTo>
                    <a:pt x="834212" y="59931"/>
                  </a:lnTo>
                  <a:lnTo>
                    <a:pt x="833018" y="65328"/>
                  </a:lnTo>
                  <a:lnTo>
                    <a:pt x="830618" y="72529"/>
                  </a:lnTo>
                  <a:lnTo>
                    <a:pt x="828814" y="77317"/>
                  </a:lnTo>
                  <a:lnTo>
                    <a:pt x="806602" y="140855"/>
                  </a:lnTo>
                  <a:lnTo>
                    <a:pt x="804811" y="146850"/>
                  </a:lnTo>
                  <a:lnTo>
                    <a:pt x="800011" y="149847"/>
                  </a:lnTo>
                  <a:lnTo>
                    <a:pt x="794004" y="149847"/>
                  </a:lnTo>
                  <a:lnTo>
                    <a:pt x="794004" y="154051"/>
                  </a:lnTo>
                  <a:lnTo>
                    <a:pt x="798804" y="154051"/>
                  </a:lnTo>
                  <a:lnTo>
                    <a:pt x="803605" y="153454"/>
                  </a:lnTo>
                  <a:lnTo>
                    <a:pt x="814412" y="153454"/>
                  </a:lnTo>
                  <a:lnTo>
                    <a:pt x="820407" y="154051"/>
                  </a:lnTo>
                  <a:lnTo>
                    <a:pt x="825817" y="154051"/>
                  </a:lnTo>
                  <a:lnTo>
                    <a:pt x="825817" y="153454"/>
                  </a:lnTo>
                  <a:lnTo>
                    <a:pt x="825817" y="149847"/>
                  </a:lnTo>
                  <a:lnTo>
                    <a:pt x="819810" y="149847"/>
                  </a:lnTo>
                  <a:lnTo>
                    <a:pt x="813803" y="149250"/>
                  </a:lnTo>
                  <a:lnTo>
                    <a:pt x="813803" y="142659"/>
                  </a:lnTo>
                  <a:lnTo>
                    <a:pt x="815606" y="139065"/>
                  </a:lnTo>
                  <a:lnTo>
                    <a:pt x="816813" y="134264"/>
                  </a:lnTo>
                  <a:lnTo>
                    <a:pt x="821016" y="119875"/>
                  </a:lnTo>
                  <a:lnTo>
                    <a:pt x="852817" y="119875"/>
                  </a:lnTo>
                  <a:lnTo>
                    <a:pt x="858215" y="136067"/>
                  </a:lnTo>
                  <a:lnTo>
                    <a:pt x="859421" y="140258"/>
                  </a:lnTo>
                  <a:lnTo>
                    <a:pt x="861225" y="144462"/>
                  </a:lnTo>
                  <a:lnTo>
                    <a:pt x="861225" y="149250"/>
                  </a:lnTo>
                  <a:lnTo>
                    <a:pt x="855814" y="149847"/>
                  </a:lnTo>
                  <a:lnTo>
                    <a:pt x="851014" y="149847"/>
                  </a:lnTo>
                  <a:lnTo>
                    <a:pt x="851014" y="154051"/>
                  </a:lnTo>
                  <a:lnTo>
                    <a:pt x="857618" y="154051"/>
                  </a:lnTo>
                  <a:lnTo>
                    <a:pt x="864819" y="153454"/>
                  </a:lnTo>
                  <a:lnTo>
                    <a:pt x="878027" y="153454"/>
                  </a:lnTo>
                  <a:lnTo>
                    <a:pt x="884631" y="154051"/>
                  </a:lnTo>
                  <a:lnTo>
                    <a:pt x="890625" y="154051"/>
                  </a:lnTo>
                  <a:lnTo>
                    <a:pt x="890625" y="153454"/>
                  </a:lnTo>
                  <a:lnTo>
                    <a:pt x="890625" y="149847"/>
                  </a:lnTo>
                  <a:close/>
                </a:path>
                <a:path w="1981200" h="546100">
                  <a:moveTo>
                    <a:pt x="894829" y="438188"/>
                  </a:moveTo>
                  <a:lnTo>
                    <a:pt x="891019" y="418553"/>
                  </a:lnTo>
                  <a:lnTo>
                    <a:pt x="880046" y="403415"/>
                  </a:lnTo>
                  <a:lnTo>
                    <a:pt x="875030" y="400608"/>
                  </a:lnTo>
                  <a:lnTo>
                    <a:pt x="875030" y="441185"/>
                  </a:lnTo>
                  <a:lnTo>
                    <a:pt x="872769" y="456399"/>
                  </a:lnTo>
                  <a:lnTo>
                    <a:pt x="866025" y="469430"/>
                  </a:lnTo>
                  <a:lnTo>
                    <a:pt x="854773" y="478523"/>
                  </a:lnTo>
                  <a:lnTo>
                    <a:pt x="839012" y="481939"/>
                  </a:lnTo>
                  <a:lnTo>
                    <a:pt x="829411" y="481939"/>
                  </a:lnTo>
                  <a:lnTo>
                    <a:pt x="824611" y="480745"/>
                  </a:lnTo>
                  <a:lnTo>
                    <a:pt x="824611" y="396227"/>
                  </a:lnTo>
                  <a:lnTo>
                    <a:pt x="827608" y="395617"/>
                  </a:lnTo>
                  <a:lnTo>
                    <a:pt x="831215" y="395020"/>
                  </a:lnTo>
                  <a:lnTo>
                    <a:pt x="834212" y="395020"/>
                  </a:lnTo>
                  <a:lnTo>
                    <a:pt x="849960" y="397090"/>
                  </a:lnTo>
                  <a:lnTo>
                    <a:pt x="862952" y="404393"/>
                  </a:lnTo>
                  <a:lnTo>
                    <a:pt x="871766" y="418541"/>
                  </a:lnTo>
                  <a:lnTo>
                    <a:pt x="875030" y="441185"/>
                  </a:lnTo>
                  <a:lnTo>
                    <a:pt x="875030" y="400608"/>
                  </a:lnTo>
                  <a:lnTo>
                    <a:pt x="865085" y="395020"/>
                  </a:lnTo>
                  <a:lnTo>
                    <a:pt x="862672" y="393674"/>
                  </a:lnTo>
                  <a:lnTo>
                    <a:pt x="843622" y="390829"/>
                  </a:lnTo>
                  <a:lnTo>
                    <a:pt x="839609" y="390232"/>
                  </a:lnTo>
                  <a:lnTo>
                    <a:pt x="833615" y="390232"/>
                  </a:lnTo>
                  <a:lnTo>
                    <a:pt x="825817" y="390829"/>
                  </a:lnTo>
                  <a:lnTo>
                    <a:pt x="808405" y="390829"/>
                  </a:lnTo>
                  <a:lnTo>
                    <a:pt x="798804" y="390232"/>
                  </a:lnTo>
                  <a:lnTo>
                    <a:pt x="794600" y="390232"/>
                  </a:lnTo>
                  <a:lnTo>
                    <a:pt x="794600" y="394423"/>
                  </a:lnTo>
                  <a:lnTo>
                    <a:pt x="801801" y="394423"/>
                  </a:lnTo>
                  <a:lnTo>
                    <a:pt x="807212" y="395020"/>
                  </a:lnTo>
                  <a:lnTo>
                    <a:pt x="807212" y="481939"/>
                  </a:lnTo>
                  <a:lnTo>
                    <a:pt x="801801" y="483146"/>
                  </a:lnTo>
                  <a:lnTo>
                    <a:pt x="794600" y="483146"/>
                  </a:lnTo>
                  <a:lnTo>
                    <a:pt x="794600" y="487337"/>
                  </a:lnTo>
                  <a:lnTo>
                    <a:pt x="798207" y="487337"/>
                  </a:lnTo>
                  <a:lnTo>
                    <a:pt x="808405" y="486740"/>
                  </a:lnTo>
                  <a:lnTo>
                    <a:pt x="837209" y="486740"/>
                  </a:lnTo>
                  <a:lnTo>
                    <a:pt x="843216" y="487337"/>
                  </a:lnTo>
                  <a:lnTo>
                    <a:pt x="846937" y="486740"/>
                  </a:lnTo>
                  <a:lnTo>
                    <a:pt x="863180" y="484124"/>
                  </a:lnTo>
                  <a:lnTo>
                    <a:pt x="866648" y="481939"/>
                  </a:lnTo>
                  <a:lnTo>
                    <a:pt x="879602" y="473773"/>
                  </a:lnTo>
                  <a:lnTo>
                    <a:pt x="890727" y="457911"/>
                  </a:lnTo>
                  <a:lnTo>
                    <a:pt x="894829" y="438188"/>
                  </a:lnTo>
                  <a:close/>
                </a:path>
                <a:path w="1981200" h="546100">
                  <a:moveTo>
                    <a:pt x="1010666" y="390232"/>
                  </a:moveTo>
                  <a:lnTo>
                    <a:pt x="1004062" y="390232"/>
                  </a:lnTo>
                  <a:lnTo>
                    <a:pt x="995654" y="390829"/>
                  </a:lnTo>
                  <a:lnTo>
                    <a:pt x="981849" y="390829"/>
                  </a:lnTo>
                  <a:lnTo>
                    <a:pt x="973455" y="390232"/>
                  </a:lnTo>
                  <a:lnTo>
                    <a:pt x="968044" y="390232"/>
                  </a:lnTo>
                  <a:lnTo>
                    <a:pt x="968044" y="394423"/>
                  </a:lnTo>
                  <a:lnTo>
                    <a:pt x="975245" y="394423"/>
                  </a:lnTo>
                  <a:lnTo>
                    <a:pt x="980059" y="395020"/>
                  </a:lnTo>
                  <a:lnTo>
                    <a:pt x="980059" y="481939"/>
                  </a:lnTo>
                  <a:lnTo>
                    <a:pt x="975245" y="483146"/>
                  </a:lnTo>
                  <a:lnTo>
                    <a:pt x="968044" y="483146"/>
                  </a:lnTo>
                  <a:lnTo>
                    <a:pt x="968044" y="487337"/>
                  </a:lnTo>
                  <a:lnTo>
                    <a:pt x="973455" y="487337"/>
                  </a:lnTo>
                  <a:lnTo>
                    <a:pt x="981849" y="486740"/>
                  </a:lnTo>
                  <a:lnTo>
                    <a:pt x="995654" y="486740"/>
                  </a:lnTo>
                  <a:lnTo>
                    <a:pt x="1004062" y="487337"/>
                  </a:lnTo>
                  <a:lnTo>
                    <a:pt x="1010666" y="487337"/>
                  </a:lnTo>
                  <a:lnTo>
                    <a:pt x="1010666" y="486740"/>
                  </a:lnTo>
                  <a:lnTo>
                    <a:pt x="1010666" y="483146"/>
                  </a:lnTo>
                  <a:lnTo>
                    <a:pt x="1003465" y="483146"/>
                  </a:lnTo>
                  <a:lnTo>
                    <a:pt x="998054" y="481939"/>
                  </a:lnTo>
                  <a:lnTo>
                    <a:pt x="998054" y="395020"/>
                  </a:lnTo>
                  <a:lnTo>
                    <a:pt x="1003465" y="394423"/>
                  </a:lnTo>
                  <a:lnTo>
                    <a:pt x="1010666" y="394423"/>
                  </a:lnTo>
                  <a:lnTo>
                    <a:pt x="1010666" y="390829"/>
                  </a:lnTo>
                  <a:lnTo>
                    <a:pt x="1010666" y="390232"/>
                  </a:lnTo>
                  <a:close/>
                </a:path>
                <a:path w="1981200" h="546100">
                  <a:moveTo>
                    <a:pt x="1040066" y="130670"/>
                  </a:moveTo>
                  <a:lnTo>
                    <a:pt x="1035862" y="130670"/>
                  </a:lnTo>
                  <a:lnTo>
                    <a:pt x="1035265" y="133667"/>
                  </a:lnTo>
                  <a:lnTo>
                    <a:pt x="1034072" y="137858"/>
                  </a:lnTo>
                  <a:lnTo>
                    <a:pt x="1029271" y="143852"/>
                  </a:lnTo>
                  <a:lnTo>
                    <a:pt x="1024470" y="147459"/>
                  </a:lnTo>
                  <a:lnTo>
                    <a:pt x="1011859" y="148653"/>
                  </a:lnTo>
                  <a:lnTo>
                    <a:pt x="999858" y="148653"/>
                  </a:lnTo>
                  <a:lnTo>
                    <a:pt x="995654" y="148056"/>
                  </a:lnTo>
                  <a:lnTo>
                    <a:pt x="991450" y="146253"/>
                  </a:lnTo>
                  <a:lnTo>
                    <a:pt x="991450" y="61734"/>
                  </a:lnTo>
                  <a:lnTo>
                    <a:pt x="1004658" y="61734"/>
                  </a:lnTo>
                  <a:lnTo>
                    <a:pt x="1004658" y="58140"/>
                  </a:lnTo>
                  <a:lnTo>
                    <a:pt x="1004658" y="57543"/>
                  </a:lnTo>
                  <a:lnTo>
                    <a:pt x="997458" y="57543"/>
                  </a:lnTo>
                  <a:lnTo>
                    <a:pt x="990854" y="58140"/>
                  </a:lnTo>
                  <a:lnTo>
                    <a:pt x="976452" y="58140"/>
                  </a:lnTo>
                  <a:lnTo>
                    <a:pt x="968654" y="57543"/>
                  </a:lnTo>
                  <a:lnTo>
                    <a:pt x="961453" y="57543"/>
                  </a:lnTo>
                  <a:lnTo>
                    <a:pt x="961453" y="61734"/>
                  </a:lnTo>
                  <a:lnTo>
                    <a:pt x="968654" y="61734"/>
                  </a:lnTo>
                  <a:lnTo>
                    <a:pt x="974051" y="62331"/>
                  </a:lnTo>
                  <a:lnTo>
                    <a:pt x="974051" y="149250"/>
                  </a:lnTo>
                  <a:lnTo>
                    <a:pt x="968654" y="149847"/>
                  </a:lnTo>
                  <a:lnTo>
                    <a:pt x="961453" y="149847"/>
                  </a:lnTo>
                  <a:lnTo>
                    <a:pt x="961453" y="154051"/>
                  </a:lnTo>
                  <a:lnTo>
                    <a:pt x="970800" y="153949"/>
                  </a:lnTo>
                  <a:lnTo>
                    <a:pt x="989050" y="153543"/>
                  </a:lnTo>
                  <a:lnTo>
                    <a:pt x="998054" y="153454"/>
                  </a:lnTo>
                  <a:lnTo>
                    <a:pt x="1007402" y="153543"/>
                  </a:lnTo>
                  <a:lnTo>
                    <a:pt x="1025652" y="153949"/>
                  </a:lnTo>
                  <a:lnTo>
                    <a:pt x="1034669" y="154051"/>
                  </a:lnTo>
                  <a:lnTo>
                    <a:pt x="1034808" y="153454"/>
                  </a:lnTo>
                  <a:lnTo>
                    <a:pt x="1035913" y="148653"/>
                  </a:lnTo>
                  <a:lnTo>
                    <a:pt x="1040066" y="130670"/>
                  </a:lnTo>
                  <a:close/>
                </a:path>
                <a:path w="1981200" h="546100">
                  <a:moveTo>
                    <a:pt x="1068273" y="269735"/>
                  </a:moveTo>
                  <a:lnTo>
                    <a:pt x="1064158" y="249859"/>
                  </a:lnTo>
                  <a:lnTo>
                    <a:pt x="1052893" y="234746"/>
                  </a:lnTo>
                  <a:lnTo>
                    <a:pt x="1049070" y="232562"/>
                  </a:lnTo>
                  <a:lnTo>
                    <a:pt x="1049070" y="272732"/>
                  </a:lnTo>
                  <a:lnTo>
                    <a:pt x="1047902" y="288175"/>
                  </a:lnTo>
                  <a:lnTo>
                    <a:pt x="1043292" y="302260"/>
                  </a:lnTo>
                  <a:lnTo>
                    <a:pt x="1033627" y="312521"/>
                  </a:lnTo>
                  <a:lnTo>
                    <a:pt x="1017257" y="316496"/>
                  </a:lnTo>
                  <a:lnTo>
                    <a:pt x="1002639" y="312445"/>
                  </a:lnTo>
                  <a:lnTo>
                    <a:pt x="992136" y="301663"/>
                  </a:lnTo>
                  <a:lnTo>
                    <a:pt x="985786" y="286143"/>
                  </a:lnTo>
                  <a:lnTo>
                    <a:pt x="983653" y="267944"/>
                  </a:lnTo>
                  <a:lnTo>
                    <a:pt x="985151" y="253822"/>
                  </a:lnTo>
                  <a:lnTo>
                    <a:pt x="990257" y="240893"/>
                  </a:lnTo>
                  <a:lnTo>
                    <a:pt x="999858" y="231444"/>
                  </a:lnTo>
                  <a:lnTo>
                    <a:pt x="1014857" y="227774"/>
                  </a:lnTo>
                  <a:lnTo>
                    <a:pt x="1030084" y="231940"/>
                  </a:lnTo>
                  <a:lnTo>
                    <a:pt x="1040739" y="242620"/>
                  </a:lnTo>
                  <a:lnTo>
                    <a:pt x="1047013" y="257111"/>
                  </a:lnTo>
                  <a:lnTo>
                    <a:pt x="1049070" y="272732"/>
                  </a:lnTo>
                  <a:lnTo>
                    <a:pt x="1049070" y="232562"/>
                  </a:lnTo>
                  <a:lnTo>
                    <a:pt x="1040714" y="227774"/>
                  </a:lnTo>
                  <a:lnTo>
                    <a:pt x="1036116" y="225145"/>
                  </a:lnTo>
                  <a:lnTo>
                    <a:pt x="1015466" y="221780"/>
                  </a:lnTo>
                  <a:lnTo>
                    <a:pt x="995248" y="225704"/>
                  </a:lnTo>
                  <a:lnTo>
                    <a:pt x="978852" y="236474"/>
                  </a:lnTo>
                  <a:lnTo>
                    <a:pt x="967867" y="252641"/>
                  </a:lnTo>
                  <a:lnTo>
                    <a:pt x="963853" y="272732"/>
                  </a:lnTo>
                  <a:lnTo>
                    <a:pt x="967867" y="293154"/>
                  </a:lnTo>
                  <a:lnTo>
                    <a:pt x="978928" y="308851"/>
                  </a:lnTo>
                  <a:lnTo>
                    <a:pt x="995502" y="318935"/>
                  </a:lnTo>
                  <a:lnTo>
                    <a:pt x="1016063" y="322491"/>
                  </a:lnTo>
                  <a:lnTo>
                    <a:pt x="1036624" y="318719"/>
                  </a:lnTo>
                  <a:lnTo>
                    <a:pt x="1040066" y="316496"/>
                  </a:lnTo>
                  <a:lnTo>
                    <a:pt x="1053198" y="308025"/>
                  </a:lnTo>
                  <a:lnTo>
                    <a:pt x="1064247" y="291388"/>
                  </a:lnTo>
                  <a:lnTo>
                    <a:pt x="1068273" y="269735"/>
                  </a:lnTo>
                  <a:close/>
                </a:path>
                <a:path w="1981200" h="546100">
                  <a:moveTo>
                    <a:pt x="1142098" y="459765"/>
                  </a:moveTo>
                  <a:lnTo>
                    <a:pt x="1135621" y="441375"/>
                  </a:lnTo>
                  <a:lnTo>
                    <a:pt x="1121384" y="431368"/>
                  </a:lnTo>
                  <a:lnTo>
                    <a:pt x="1107160" y="423265"/>
                  </a:lnTo>
                  <a:lnTo>
                    <a:pt x="1100683" y="410603"/>
                  </a:lnTo>
                  <a:lnTo>
                    <a:pt x="1100683" y="399821"/>
                  </a:lnTo>
                  <a:lnTo>
                    <a:pt x="1106690" y="393230"/>
                  </a:lnTo>
                  <a:lnTo>
                    <a:pt x="1127086" y="393230"/>
                  </a:lnTo>
                  <a:lnTo>
                    <a:pt x="1133094" y="401612"/>
                  </a:lnTo>
                  <a:lnTo>
                    <a:pt x="1133690" y="410603"/>
                  </a:lnTo>
                  <a:lnTo>
                    <a:pt x="1137894" y="410006"/>
                  </a:lnTo>
                  <a:lnTo>
                    <a:pt x="1136700" y="403415"/>
                  </a:lnTo>
                  <a:lnTo>
                    <a:pt x="1136091" y="396824"/>
                  </a:lnTo>
                  <a:lnTo>
                    <a:pt x="1136091" y="393230"/>
                  </a:lnTo>
                  <a:lnTo>
                    <a:pt x="1136091" y="390232"/>
                  </a:lnTo>
                  <a:lnTo>
                    <a:pt x="1131887" y="389623"/>
                  </a:lnTo>
                  <a:lnTo>
                    <a:pt x="1120495" y="388429"/>
                  </a:lnTo>
                  <a:lnTo>
                    <a:pt x="1116291" y="388429"/>
                  </a:lnTo>
                  <a:lnTo>
                    <a:pt x="1103909" y="390296"/>
                  </a:lnTo>
                  <a:lnTo>
                    <a:pt x="1094232" y="395770"/>
                  </a:lnTo>
                  <a:lnTo>
                    <a:pt x="1087932" y="404609"/>
                  </a:lnTo>
                  <a:lnTo>
                    <a:pt x="1085684" y="416598"/>
                  </a:lnTo>
                  <a:lnTo>
                    <a:pt x="1092060" y="435178"/>
                  </a:lnTo>
                  <a:lnTo>
                    <a:pt x="1106081" y="445147"/>
                  </a:lnTo>
                  <a:lnTo>
                    <a:pt x="1120114" y="453440"/>
                  </a:lnTo>
                  <a:lnTo>
                    <a:pt x="1126490" y="466953"/>
                  </a:lnTo>
                  <a:lnTo>
                    <a:pt x="1126490" y="477151"/>
                  </a:lnTo>
                  <a:lnTo>
                    <a:pt x="1118692" y="483146"/>
                  </a:lnTo>
                  <a:lnTo>
                    <a:pt x="1109687" y="483146"/>
                  </a:lnTo>
                  <a:lnTo>
                    <a:pt x="1100988" y="481355"/>
                  </a:lnTo>
                  <a:lnTo>
                    <a:pt x="1094613" y="476542"/>
                  </a:lnTo>
                  <a:lnTo>
                    <a:pt x="1090358" y="469480"/>
                  </a:lnTo>
                  <a:lnTo>
                    <a:pt x="1088085" y="460959"/>
                  </a:lnTo>
                  <a:lnTo>
                    <a:pt x="1083881" y="461556"/>
                  </a:lnTo>
                  <a:lnTo>
                    <a:pt x="1084478" y="468757"/>
                  </a:lnTo>
                  <a:lnTo>
                    <a:pt x="1085684" y="475945"/>
                  </a:lnTo>
                  <a:lnTo>
                    <a:pt x="1086281" y="483146"/>
                  </a:lnTo>
                  <a:lnTo>
                    <a:pt x="1100683" y="489140"/>
                  </a:lnTo>
                  <a:lnTo>
                    <a:pt x="1108481" y="489140"/>
                  </a:lnTo>
                  <a:lnTo>
                    <a:pt x="1121333" y="487248"/>
                  </a:lnTo>
                  <a:lnTo>
                    <a:pt x="1129182" y="483146"/>
                  </a:lnTo>
                  <a:lnTo>
                    <a:pt x="1132039" y="481647"/>
                  </a:lnTo>
                  <a:lnTo>
                    <a:pt x="1139380" y="472440"/>
                  </a:lnTo>
                  <a:lnTo>
                    <a:pt x="1142098" y="459765"/>
                  </a:lnTo>
                  <a:close/>
                </a:path>
                <a:path w="1981200" h="546100">
                  <a:moveTo>
                    <a:pt x="1207516" y="149847"/>
                  </a:moveTo>
                  <a:lnTo>
                    <a:pt x="1202105" y="149847"/>
                  </a:lnTo>
                  <a:lnTo>
                    <a:pt x="1199705" y="148653"/>
                  </a:lnTo>
                  <a:lnTo>
                    <a:pt x="1196111" y="140258"/>
                  </a:lnTo>
                  <a:lnTo>
                    <a:pt x="1192504" y="130670"/>
                  </a:lnTo>
                  <a:lnTo>
                    <a:pt x="1188758" y="119875"/>
                  </a:lnTo>
                  <a:lnTo>
                    <a:pt x="1186053" y="112090"/>
                  </a:lnTo>
                  <a:lnTo>
                    <a:pt x="1172514" y="73126"/>
                  </a:lnTo>
                  <a:lnTo>
                    <a:pt x="1167307" y="58140"/>
                  </a:lnTo>
                  <a:lnTo>
                    <a:pt x="1166698" y="56934"/>
                  </a:lnTo>
                  <a:lnTo>
                    <a:pt x="1166698" y="112090"/>
                  </a:lnTo>
                  <a:lnTo>
                    <a:pt x="1140891" y="112090"/>
                  </a:lnTo>
                  <a:lnTo>
                    <a:pt x="1153502" y="73126"/>
                  </a:lnTo>
                  <a:lnTo>
                    <a:pt x="1154099" y="73126"/>
                  </a:lnTo>
                  <a:lnTo>
                    <a:pt x="1166698" y="112090"/>
                  </a:lnTo>
                  <a:lnTo>
                    <a:pt x="1166698" y="56934"/>
                  </a:lnTo>
                  <a:lnTo>
                    <a:pt x="1166101" y="55740"/>
                  </a:lnTo>
                  <a:lnTo>
                    <a:pt x="1166101" y="54546"/>
                  </a:lnTo>
                  <a:lnTo>
                    <a:pt x="1165504" y="53936"/>
                  </a:lnTo>
                  <a:lnTo>
                    <a:pt x="1164297" y="53936"/>
                  </a:lnTo>
                  <a:lnTo>
                    <a:pt x="1163701" y="54546"/>
                  </a:lnTo>
                  <a:lnTo>
                    <a:pt x="1155293" y="58737"/>
                  </a:lnTo>
                  <a:lnTo>
                    <a:pt x="1151102" y="59931"/>
                  </a:lnTo>
                  <a:lnTo>
                    <a:pt x="1150493" y="65328"/>
                  </a:lnTo>
                  <a:lnTo>
                    <a:pt x="1147495" y="72529"/>
                  </a:lnTo>
                  <a:lnTo>
                    <a:pt x="1145692" y="77317"/>
                  </a:lnTo>
                  <a:lnTo>
                    <a:pt x="1123492" y="140855"/>
                  </a:lnTo>
                  <a:lnTo>
                    <a:pt x="1121689" y="146850"/>
                  </a:lnTo>
                  <a:lnTo>
                    <a:pt x="1116888" y="149847"/>
                  </a:lnTo>
                  <a:lnTo>
                    <a:pt x="1110881" y="149847"/>
                  </a:lnTo>
                  <a:lnTo>
                    <a:pt x="1110881" y="154051"/>
                  </a:lnTo>
                  <a:lnTo>
                    <a:pt x="1115695" y="154051"/>
                  </a:lnTo>
                  <a:lnTo>
                    <a:pt x="1121092" y="153454"/>
                  </a:lnTo>
                  <a:lnTo>
                    <a:pt x="1131290" y="153454"/>
                  </a:lnTo>
                  <a:lnTo>
                    <a:pt x="1137297" y="154051"/>
                  </a:lnTo>
                  <a:lnTo>
                    <a:pt x="1142695" y="154051"/>
                  </a:lnTo>
                  <a:lnTo>
                    <a:pt x="1142695" y="153454"/>
                  </a:lnTo>
                  <a:lnTo>
                    <a:pt x="1142695" y="149847"/>
                  </a:lnTo>
                  <a:lnTo>
                    <a:pt x="1136700" y="149847"/>
                  </a:lnTo>
                  <a:lnTo>
                    <a:pt x="1130693" y="149250"/>
                  </a:lnTo>
                  <a:lnTo>
                    <a:pt x="1130693" y="142659"/>
                  </a:lnTo>
                  <a:lnTo>
                    <a:pt x="1132497" y="139065"/>
                  </a:lnTo>
                  <a:lnTo>
                    <a:pt x="1133690" y="134264"/>
                  </a:lnTo>
                  <a:lnTo>
                    <a:pt x="1137894" y="119875"/>
                  </a:lnTo>
                  <a:lnTo>
                    <a:pt x="1169708" y="119875"/>
                  </a:lnTo>
                  <a:lnTo>
                    <a:pt x="1175105" y="136067"/>
                  </a:lnTo>
                  <a:lnTo>
                    <a:pt x="1176909" y="140258"/>
                  </a:lnTo>
                  <a:lnTo>
                    <a:pt x="1178102" y="144462"/>
                  </a:lnTo>
                  <a:lnTo>
                    <a:pt x="1178102" y="149250"/>
                  </a:lnTo>
                  <a:lnTo>
                    <a:pt x="1172705" y="149847"/>
                  </a:lnTo>
                  <a:lnTo>
                    <a:pt x="1167904" y="149847"/>
                  </a:lnTo>
                  <a:lnTo>
                    <a:pt x="1167904" y="154051"/>
                  </a:lnTo>
                  <a:lnTo>
                    <a:pt x="1175105" y="154051"/>
                  </a:lnTo>
                  <a:lnTo>
                    <a:pt x="1181709" y="153454"/>
                  </a:lnTo>
                  <a:lnTo>
                    <a:pt x="1195514" y="153454"/>
                  </a:lnTo>
                  <a:lnTo>
                    <a:pt x="1201508" y="154051"/>
                  </a:lnTo>
                  <a:lnTo>
                    <a:pt x="1207516" y="154051"/>
                  </a:lnTo>
                  <a:lnTo>
                    <a:pt x="1207516" y="153454"/>
                  </a:lnTo>
                  <a:lnTo>
                    <a:pt x="1207516" y="149847"/>
                  </a:lnTo>
                  <a:close/>
                </a:path>
                <a:path w="1981200" h="546100">
                  <a:moveTo>
                    <a:pt x="1221917" y="297319"/>
                  </a:moveTo>
                  <a:lnTo>
                    <a:pt x="1217714" y="297319"/>
                  </a:lnTo>
                  <a:lnTo>
                    <a:pt x="1217117" y="300316"/>
                  </a:lnTo>
                  <a:lnTo>
                    <a:pt x="1215910" y="303911"/>
                  </a:lnTo>
                  <a:lnTo>
                    <a:pt x="1213510" y="306908"/>
                  </a:lnTo>
                  <a:lnTo>
                    <a:pt x="1211110" y="310502"/>
                  </a:lnTo>
                  <a:lnTo>
                    <a:pt x="1205712" y="314096"/>
                  </a:lnTo>
                  <a:lnTo>
                    <a:pt x="1200315" y="314693"/>
                  </a:lnTo>
                  <a:lnTo>
                    <a:pt x="1193711" y="315302"/>
                  </a:lnTo>
                  <a:lnTo>
                    <a:pt x="1187704" y="315302"/>
                  </a:lnTo>
                  <a:lnTo>
                    <a:pt x="1181709" y="314693"/>
                  </a:lnTo>
                  <a:lnTo>
                    <a:pt x="1177505" y="314096"/>
                  </a:lnTo>
                  <a:lnTo>
                    <a:pt x="1173302" y="312305"/>
                  </a:lnTo>
                  <a:lnTo>
                    <a:pt x="1173302" y="228384"/>
                  </a:lnTo>
                  <a:lnTo>
                    <a:pt x="1177505" y="227774"/>
                  </a:lnTo>
                  <a:lnTo>
                    <a:pt x="1186510" y="227774"/>
                  </a:lnTo>
                  <a:lnTo>
                    <a:pt x="1186510" y="224180"/>
                  </a:lnTo>
                  <a:lnTo>
                    <a:pt x="1186510" y="223583"/>
                  </a:lnTo>
                  <a:lnTo>
                    <a:pt x="1179309" y="223583"/>
                  </a:lnTo>
                  <a:lnTo>
                    <a:pt x="1172108" y="224180"/>
                  </a:lnTo>
                  <a:lnTo>
                    <a:pt x="1157693" y="224180"/>
                  </a:lnTo>
                  <a:lnTo>
                    <a:pt x="1150493" y="223583"/>
                  </a:lnTo>
                  <a:lnTo>
                    <a:pt x="1143292" y="223583"/>
                  </a:lnTo>
                  <a:lnTo>
                    <a:pt x="1143292" y="227774"/>
                  </a:lnTo>
                  <a:lnTo>
                    <a:pt x="1150493" y="227774"/>
                  </a:lnTo>
                  <a:lnTo>
                    <a:pt x="1155903" y="228981"/>
                  </a:lnTo>
                  <a:lnTo>
                    <a:pt x="1155903" y="315899"/>
                  </a:lnTo>
                  <a:lnTo>
                    <a:pt x="1150493" y="316496"/>
                  </a:lnTo>
                  <a:lnTo>
                    <a:pt x="1143292" y="316496"/>
                  </a:lnTo>
                  <a:lnTo>
                    <a:pt x="1143292" y="320687"/>
                  </a:lnTo>
                  <a:lnTo>
                    <a:pt x="1152398" y="320598"/>
                  </a:lnTo>
                  <a:lnTo>
                    <a:pt x="1170813" y="320192"/>
                  </a:lnTo>
                  <a:lnTo>
                    <a:pt x="1179906" y="320090"/>
                  </a:lnTo>
                  <a:lnTo>
                    <a:pt x="1188999" y="320192"/>
                  </a:lnTo>
                  <a:lnTo>
                    <a:pt x="1207414" y="320598"/>
                  </a:lnTo>
                  <a:lnTo>
                    <a:pt x="1216520" y="320687"/>
                  </a:lnTo>
                  <a:lnTo>
                    <a:pt x="1216660" y="320090"/>
                  </a:lnTo>
                  <a:lnTo>
                    <a:pt x="1217764" y="315302"/>
                  </a:lnTo>
                  <a:lnTo>
                    <a:pt x="1221917" y="297319"/>
                  </a:lnTo>
                  <a:close/>
                </a:path>
                <a:path w="1981200" h="546100">
                  <a:moveTo>
                    <a:pt x="1311935" y="386626"/>
                  </a:moveTo>
                  <a:lnTo>
                    <a:pt x="1308938" y="386029"/>
                  </a:lnTo>
                  <a:lnTo>
                    <a:pt x="1308341" y="390232"/>
                  </a:lnTo>
                  <a:lnTo>
                    <a:pt x="1222514" y="390232"/>
                  </a:lnTo>
                  <a:lnTo>
                    <a:pt x="1221320" y="386029"/>
                  </a:lnTo>
                  <a:lnTo>
                    <a:pt x="1218311" y="386029"/>
                  </a:lnTo>
                  <a:lnTo>
                    <a:pt x="1218311" y="390232"/>
                  </a:lnTo>
                  <a:lnTo>
                    <a:pt x="1217803" y="393827"/>
                  </a:lnTo>
                  <a:lnTo>
                    <a:pt x="1217218" y="397421"/>
                  </a:lnTo>
                  <a:lnTo>
                    <a:pt x="1216596" y="401612"/>
                  </a:lnTo>
                  <a:lnTo>
                    <a:pt x="1216012" y="405218"/>
                  </a:lnTo>
                  <a:lnTo>
                    <a:pt x="1215313" y="410006"/>
                  </a:lnTo>
                  <a:lnTo>
                    <a:pt x="1219517" y="410006"/>
                  </a:lnTo>
                  <a:lnTo>
                    <a:pt x="1221917" y="399821"/>
                  </a:lnTo>
                  <a:lnTo>
                    <a:pt x="1221917" y="397421"/>
                  </a:lnTo>
                  <a:lnTo>
                    <a:pt x="1255522" y="397421"/>
                  </a:lnTo>
                  <a:lnTo>
                    <a:pt x="1255522" y="481939"/>
                  </a:lnTo>
                  <a:lnTo>
                    <a:pt x="1251331" y="483146"/>
                  </a:lnTo>
                  <a:lnTo>
                    <a:pt x="1241120" y="483146"/>
                  </a:lnTo>
                  <a:lnTo>
                    <a:pt x="1241120" y="487337"/>
                  </a:lnTo>
                  <a:lnTo>
                    <a:pt x="1246517" y="487337"/>
                  </a:lnTo>
                  <a:lnTo>
                    <a:pt x="1256131" y="486740"/>
                  </a:lnTo>
                  <a:lnTo>
                    <a:pt x="1272324" y="486740"/>
                  </a:lnTo>
                  <a:lnTo>
                    <a:pt x="1281938" y="487337"/>
                  </a:lnTo>
                  <a:lnTo>
                    <a:pt x="1287335" y="487337"/>
                  </a:lnTo>
                  <a:lnTo>
                    <a:pt x="1287335" y="486740"/>
                  </a:lnTo>
                  <a:lnTo>
                    <a:pt x="1287335" y="483146"/>
                  </a:lnTo>
                  <a:lnTo>
                    <a:pt x="1277734" y="483146"/>
                  </a:lnTo>
                  <a:lnTo>
                    <a:pt x="1272933" y="481342"/>
                  </a:lnTo>
                  <a:lnTo>
                    <a:pt x="1272933" y="397421"/>
                  </a:lnTo>
                  <a:lnTo>
                    <a:pt x="1305344" y="397421"/>
                  </a:lnTo>
                  <a:lnTo>
                    <a:pt x="1305941" y="405218"/>
                  </a:lnTo>
                  <a:lnTo>
                    <a:pt x="1305941" y="410603"/>
                  </a:lnTo>
                  <a:lnTo>
                    <a:pt x="1310144" y="408813"/>
                  </a:lnTo>
                  <a:lnTo>
                    <a:pt x="1310144" y="401612"/>
                  </a:lnTo>
                  <a:lnTo>
                    <a:pt x="1310830" y="397421"/>
                  </a:lnTo>
                  <a:lnTo>
                    <a:pt x="1311249" y="394423"/>
                  </a:lnTo>
                  <a:lnTo>
                    <a:pt x="1311338" y="390232"/>
                  </a:lnTo>
                  <a:lnTo>
                    <a:pt x="1311935" y="386626"/>
                  </a:lnTo>
                  <a:close/>
                </a:path>
                <a:path w="1981200" h="546100">
                  <a:moveTo>
                    <a:pt x="1372552" y="297319"/>
                  </a:moveTo>
                  <a:lnTo>
                    <a:pt x="1368361" y="297319"/>
                  </a:lnTo>
                  <a:lnTo>
                    <a:pt x="1367751" y="300316"/>
                  </a:lnTo>
                  <a:lnTo>
                    <a:pt x="1366558" y="303911"/>
                  </a:lnTo>
                  <a:lnTo>
                    <a:pt x="1364157" y="306908"/>
                  </a:lnTo>
                  <a:lnTo>
                    <a:pt x="1361757" y="310502"/>
                  </a:lnTo>
                  <a:lnTo>
                    <a:pt x="1356956" y="314096"/>
                  </a:lnTo>
                  <a:lnTo>
                    <a:pt x="1344345" y="315302"/>
                  </a:lnTo>
                  <a:lnTo>
                    <a:pt x="1338351" y="315302"/>
                  </a:lnTo>
                  <a:lnTo>
                    <a:pt x="1332344" y="314693"/>
                  </a:lnTo>
                  <a:lnTo>
                    <a:pt x="1328140" y="314096"/>
                  </a:lnTo>
                  <a:lnTo>
                    <a:pt x="1323949" y="312305"/>
                  </a:lnTo>
                  <a:lnTo>
                    <a:pt x="1323949" y="228384"/>
                  </a:lnTo>
                  <a:lnTo>
                    <a:pt x="1328140" y="227774"/>
                  </a:lnTo>
                  <a:lnTo>
                    <a:pt x="1337144" y="227774"/>
                  </a:lnTo>
                  <a:lnTo>
                    <a:pt x="1337144" y="224180"/>
                  </a:lnTo>
                  <a:lnTo>
                    <a:pt x="1337144" y="223583"/>
                  </a:lnTo>
                  <a:lnTo>
                    <a:pt x="1329944" y="223583"/>
                  </a:lnTo>
                  <a:lnTo>
                    <a:pt x="1323340" y="224180"/>
                  </a:lnTo>
                  <a:lnTo>
                    <a:pt x="1308938" y="224180"/>
                  </a:lnTo>
                  <a:lnTo>
                    <a:pt x="1301737" y="223583"/>
                  </a:lnTo>
                  <a:lnTo>
                    <a:pt x="1293939" y="223583"/>
                  </a:lnTo>
                  <a:lnTo>
                    <a:pt x="1293939" y="227774"/>
                  </a:lnTo>
                  <a:lnTo>
                    <a:pt x="1301140" y="227774"/>
                  </a:lnTo>
                  <a:lnTo>
                    <a:pt x="1306537" y="228981"/>
                  </a:lnTo>
                  <a:lnTo>
                    <a:pt x="1306537" y="315899"/>
                  </a:lnTo>
                  <a:lnTo>
                    <a:pt x="1301140" y="316496"/>
                  </a:lnTo>
                  <a:lnTo>
                    <a:pt x="1293939" y="316496"/>
                  </a:lnTo>
                  <a:lnTo>
                    <a:pt x="1293939" y="320687"/>
                  </a:lnTo>
                  <a:lnTo>
                    <a:pt x="1303286" y="320598"/>
                  </a:lnTo>
                  <a:lnTo>
                    <a:pt x="1321536" y="320192"/>
                  </a:lnTo>
                  <a:lnTo>
                    <a:pt x="1330540" y="320090"/>
                  </a:lnTo>
                  <a:lnTo>
                    <a:pt x="1339900" y="320192"/>
                  </a:lnTo>
                  <a:lnTo>
                    <a:pt x="1358138" y="320598"/>
                  </a:lnTo>
                  <a:lnTo>
                    <a:pt x="1367155" y="320687"/>
                  </a:lnTo>
                  <a:lnTo>
                    <a:pt x="1367294" y="320090"/>
                  </a:lnTo>
                  <a:lnTo>
                    <a:pt x="1368399" y="315302"/>
                  </a:lnTo>
                  <a:lnTo>
                    <a:pt x="1372552" y="297319"/>
                  </a:lnTo>
                  <a:close/>
                </a:path>
                <a:path w="1981200" h="546100">
                  <a:moveTo>
                    <a:pt x="1412163" y="149847"/>
                  </a:moveTo>
                  <a:lnTo>
                    <a:pt x="1403769" y="149847"/>
                  </a:lnTo>
                  <a:lnTo>
                    <a:pt x="1400162" y="149250"/>
                  </a:lnTo>
                  <a:lnTo>
                    <a:pt x="1394167" y="78524"/>
                  </a:lnTo>
                  <a:lnTo>
                    <a:pt x="1394167" y="75526"/>
                  </a:lnTo>
                  <a:lnTo>
                    <a:pt x="1393558" y="71323"/>
                  </a:lnTo>
                  <a:lnTo>
                    <a:pt x="1393558" y="67729"/>
                  </a:lnTo>
                  <a:lnTo>
                    <a:pt x="1394167" y="61734"/>
                  </a:lnTo>
                  <a:lnTo>
                    <a:pt x="1407960" y="61734"/>
                  </a:lnTo>
                  <a:lnTo>
                    <a:pt x="1407960" y="58140"/>
                  </a:lnTo>
                  <a:lnTo>
                    <a:pt x="1407960" y="57543"/>
                  </a:lnTo>
                  <a:lnTo>
                    <a:pt x="1403159" y="57543"/>
                  </a:lnTo>
                  <a:lnTo>
                    <a:pt x="1397762" y="58140"/>
                  </a:lnTo>
                  <a:lnTo>
                    <a:pt x="1388160" y="58140"/>
                  </a:lnTo>
                  <a:lnTo>
                    <a:pt x="1383360" y="57543"/>
                  </a:lnTo>
                  <a:lnTo>
                    <a:pt x="1379156" y="57543"/>
                  </a:lnTo>
                  <a:lnTo>
                    <a:pt x="1346149" y="130073"/>
                  </a:lnTo>
                  <a:lnTo>
                    <a:pt x="1323657" y="79717"/>
                  </a:lnTo>
                  <a:lnTo>
                    <a:pt x="1314005" y="58140"/>
                  </a:lnTo>
                  <a:lnTo>
                    <a:pt x="1313738" y="57543"/>
                  </a:lnTo>
                  <a:lnTo>
                    <a:pt x="1309535" y="57543"/>
                  </a:lnTo>
                  <a:lnTo>
                    <a:pt x="1305344" y="58140"/>
                  </a:lnTo>
                  <a:lnTo>
                    <a:pt x="1295133" y="58140"/>
                  </a:lnTo>
                  <a:lnTo>
                    <a:pt x="1289735" y="57543"/>
                  </a:lnTo>
                  <a:lnTo>
                    <a:pt x="1284338" y="57543"/>
                  </a:lnTo>
                  <a:lnTo>
                    <a:pt x="1284338" y="61734"/>
                  </a:lnTo>
                  <a:lnTo>
                    <a:pt x="1292136" y="61734"/>
                  </a:lnTo>
                  <a:lnTo>
                    <a:pt x="1298143" y="64135"/>
                  </a:lnTo>
                  <a:lnTo>
                    <a:pt x="1298054" y="78524"/>
                  </a:lnTo>
                  <a:lnTo>
                    <a:pt x="1297533" y="86309"/>
                  </a:lnTo>
                  <a:lnTo>
                    <a:pt x="1296339" y="96507"/>
                  </a:lnTo>
                  <a:lnTo>
                    <a:pt x="1292136" y="134861"/>
                  </a:lnTo>
                  <a:lnTo>
                    <a:pt x="1290929" y="145059"/>
                  </a:lnTo>
                  <a:lnTo>
                    <a:pt x="1290332" y="149847"/>
                  </a:lnTo>
                  <a:lnTo>
                    <a:pt x="1277734" y="149847"/>
                  </a:lnTo>
                  <a:lnTo>
                    <a:pt x="1277734" y="154051"/>
                  </a:lnTo>
                  <a:lnTo>
                    <a:pt x="1283131" y="154051"/>
                  </a:lnTo>
                  <a:lnTo>
                    <a:pt x="1288529" y="153454"/>
                  </a:lnTo>
                  <a:lnTo>
                    <a:pt x="1299933" y="153454"/>
                  </a:lnTo>
                  <a:lnTo>
                    <a:pt x="1306537" y="154051"/>
                  </a:lnTo>
                  <a:lnTo>
                    <a:pt x="1313141" y="154051"/>
                  </a:lnTo>
                  <a:lnTo>
                    <a:pt x="1313141" y="153454"/>
                  </a:lnTo>
                  <a:lnTo>
                    <a:pt x="1313141" y="149847"/>
                  </a:lnTo>
                  <a:lnTo>
                    <a:pt x="1304137" y="149847"/>
                  </a:lnTo>
                  <a:lnTo>
                    <a:pt x="1300543" y="147459"/>
                  </a:lnTo>
                  <a:lnTo>
                    <a:pt x="1299337" y="145059"/>
                  </a:lnTo>
                  <a:lnTo>
                    <a:pt x="1299337" y="140855"/>
                  </a:lnTo>
                  <a:lnTo>
                    <a:pt x="1304137" y="79717"/>
                  </a:lnTo>
                  <a:lnTo>
                    <a:pt x="1337741" y="156451"/>
                  </a:lnTo>
                  <a:lnTo>
                    <a:pt x="1341348" y="156451"/>
                  </a:lnTo>
                  <a:lnTo>
                    <a:pt x="1353337" y="130073"/>
                  </a:lnTo>
                  <a:lnTo>
                    <a:pt x="1376756" y="78524"/>
                  </a:lnTo>
                  <a:lnTo>
                    <a:pt x="1380959" y="136664"/>
                  </a:lnTo>
                  <a:lnTo>
                    <a:pt x="1380959" y="149847"/>
                  </a:lnTo>
                  <a:lnTo>
                    <a:pt x="1368958" y="149847"/>
                  </a:lnTo>
                  <a:lnTo>
                    <a:pt x="1368958" y="154051"/>
                  </a:lnTo>
                  <a:lnTo>
                    <a:pt x="1376756" y="154051"/>
                  </a:lnTo>
                  <a:lnTo>
                    <a:pt x="1384554" y="153454"/>
                  </a:lnTo>
                  <a:lnTo>
                    <a:pt x="1398358" y="153454"/>
                  </a:lnTo>
                  <a:lnTo>
                    <a:pt x="1405559" y="154051"/>
                  </a:lnTo>
                  <a:lnTo>
                    <a:pt x="1412163" y="154051"/>
                  </a:lnTo>
                  <a:lnTo>
                    <a:pt x="1412163" y="153454"/>
                  </a:lnTo>
                  <a:lnTo>
                    <a:pt x="1412163" y="149847"/>
                  </a:lnTo>
                  <a:close/>
                </a:path>
                <a:path w="1981200" h="546100">
                  <a:moveTo>
                    <a:pt x="1478191" y="483146"/>
                  </a:moveTo>
                  <a:lnTo>
                    <a:pt x="1443316" y="442379"/>
                  </a:lnTo>
                  <a:lnTo>
                    <a:pt x="1440980" y="438785"/>
                  </a:lnTo>
                  <a:lnTo>
                    <a:pt x="1444599" y="436981"/>
                  </a:lnTo>
                  <a:lnTo>
                    <a:pt x="1448536" y="435038"/>
                  </a:lnTo>
                  <a:lnTo>
                    <a:pt x="1454632" y="429945"/>
                  </a:lnTo>
                  <a:lnTo>
                    <a:pt x="1458696" y="423265"/>
                  </a:lnTo>
                  <a:lnTo>
                    <a:pt x="1460182" y="414807"/>
                  </a:lnTo>
                  <a:lnTo>
                    <a:pt x="1457464" y="402615"/>
                  </a:lnTo>
                  <a:lnTo>
                    <a:pt x="1450200" y="395097"/>
                  </a:lnTo>
                  <a:lnTo>
                    <a:pt x="1449997" y="395020"/>
                  </a:lnTo>
                  <a:lnTo>
                    <a:pt x="1441577" y="391985"/>
                  </a:lnTo>
                  <a:lnTo>
                    <a:pt x="1441577" y="415404"/>
                  </a:lnTo>
                  <a:lnTo>
                    <a:pt x="1440141" y="425602"/>
                  </a:lnTo>
                  <a:lnTo>
                    <a:pt x="1435950" y="432257"/>
                  </a:lnTo>
                  <a:lnTo>
                    <a:pt x="1429169" y="435889"/>
                  </a:lnTo>
                  <a:lnTo>
                    <a:pt x="1419974" y="436981"/>
                  </a:lnTo>
                  <a:lnTo>
                    <a:pt x="1413370" y="436981"/>
                  </a:lnTo>
                  <a:lnTo>
                    <a:pt x="1413370" y="395617"/>
                  </a:lnTo>
                  <a:lnTo>
                    <a:pt x="1415173" y="395617"/>
                  </a:lnTo>
                  <a:lnTo>
                    <a:pt x="1416964" y="395020"/>
                  </a:lnTo>
                  <a:lnTo>
                    <a:pt x="1421168" y="395020"/>
                  </a:lnTo>
                  <a:lnTo>
                    <a:pt x="1429677" y="396519"/>
                  </a:lnTo>
                  <a:lnTo>
                    <a:pt x="1436103" y="400723"/>
                  </a:lnTo>
                  <a:lnTo>
                    <a:pt x="1440154" y="407162"/>
                  </a:lnTo>
                  <a:lnTo>
                    <a:pt x="1441577" y="415404"/>
                  </a:lnTo>
                  <a:lnTo>
                    <a:pt x="1441577" y="391985"/>
                  </a:lnTo>
                  <a:lnTo>
                    <a:pt x="1439672" y="391287"/>
                  </a:lnTo>
                  <a:lnTo>
                    <a:pt x="1434249" y="390829"/>
                  </a:lnTo>
                  <a:lnTo>
                    <a:pt x="1427175" y="390232"/>
                  </a:lnTo>
                  <a:lnTo>
                    <a:pt x="1419364" y="390232"/>
                  </a:lnTo>
                  <a:lnTo>
                    <a:pt x="1412773" y="390829"/>
                  </a:lnTo>
                  <a:lnTo>
                    <a:pt x="1395958" y="390829"/>
                  </a:lnTo>
                  <a:lnTo>
                    <a:pt x="1387563" y="390232"/>
                  </a:lnTo>
                  <a:lnTo>
                    <a:pt x="1383360" y="390232"/>
                  </a:lnTo>
                  <a:lnTo>
                    <a:pt x="1383360" y="394423"/>
                  </a:lnTo>
                  <a:lnTo>
                    <a:pt x="1389964" y="394423"/>
                  </a:lnTo>
                  <a:lnTo>
                    <a:pt x="1395361" y="395020"/>
                  </a:lnTo>
                  <a:lnTo>
                    <a:pt x="1395361" y="480745"/>
                  </a:lnTo>
                  <a:lnTo>
                    <a:pt x="1390561" y="483146"/>
                  </a:lnTo>
                  <a:lnTo>
                    <a:pt x="1383360" y="483146"/>
                  </a:lnTo>
                  <a:lnTo>
                    <a:pt x="1383360" y="487337"/>
                  </a:lnTo>
                  <a:lnTo>
                    <a:pt x="1389964" y="487337"/>
                  </a:lnTo>
                  <a:lnTo>
                    <a:pt x="1396568" y="486740"/>
                  </a:lnTo>
                  <a:lnTo>
                    <a:pt x="1410970" y="486740"/>
                  </a:lnTo>
                  <a:lnTo>
                    <a:pt x="1419364" y="487337"/>
                  </a:lnTo>
                  <a:lnTo>
                    <a:pt x="1427175" y="487337"/>
                  </a:lnTo>
                  <a:lnTo>
                    <a:pt x="1427175" y="486740"/>
                  </a:lnTo>
                  <a:lnTo>
                    <a:pt x="1427175" y="483146"/>
                  </a:lnTo>
                  <a:lnTo>
                    <a:pt x="1418170" y="483146"/>
                  </a:lnTo>
                  <a:lnTo>
                    <a:pt x="1413370" y="482536"/>
                  </a:lnTo>
                  <a:lnTo>
                    <a:pt x="1413370" y="442379"/>
                  </a:lnTo>
                  <a:lnTo>
                    <a:pt x="1422374" y="442379"/>
                  </a:lnTo>
                  <a:lnTo>
                    <a:pt x="1429143" y="453948"/>
                  </a:lnTo>
                  <a:lnTo>
                    <a:pt x="1436103" y="465302"/>
                  </a:lnTo>
                  <a:lnTo>
                    <a:pt x="1443380" y="476427"/>
                  </a:lnTo>
                  <a:lnTo>
                    <a:pt x="1451178" y="487337"/>
                  </a:lnTo>
                  <a:lnTo>
                    <a:pt x="1455381" y="487337"/>
                  </a:lnTo>
                  <a:lnTo>
                    <a:pt x="1460182" y="486740"/>
                  </a:lnTo>
                  <a:lnTo>
                    <a:pt x="1469186" y="486740"/>
                  </a:lnTo>
                  <a:lnTo>
                    <a:pt x="1473377" y="487337"/>
                  </a:lnTo>
                  <a:lnTo>
                    <a:pt x="1478191" y="487337"/>
                  </a:lnTo>
                  <a:lnTo>
                    <a:pt x="1478191" y="486740"/>
                  </a:lnTo>
                  <a:lnTo>
                    <a:pt x="1478191" y="483146"/>
                  </a:lnTo>
                  <a:close/>
                </a:path>
                <a:path w="1981200" h="546100">
                  <a:moveTo>
                    <a:pt x="1523199" y="298513"/>
                  </a:moveTo>
                  <a:lnTo>
                    <a:pt x="1519593" y="297916"/>
                  </a:lnTo>
                  <a:lnTo>
                    <a:pt x="1515783" y="307111"/>
                  </a:lnTo>
                  <a:lnTo>
                    <a:pt x="1510220" y="312153"/>
                  </a:lnTo>
                  <a:lnTo>
                    <a:pt x="1502295" y="314261"/>
                  </a:lnTo>
                  <a:lnTo>
                    <a:pt x="1491386" y="314693"/>
                  </a:lnTo>
                  <a:lnTo>
                    <a:pt x="1474584" y="314693"/>
                  </a:lnTo>
                  <a:lnTo>
                    <a:pt x="1474584" y="273342"/>
                  </a:lnTo>
                  <a:lnTo>
                    <a:pt x="1500390" y="273342"/>
                  </a:lnTo>
                  <a:lnTo>
                    <a:pt x="1500987" y="278726"/>
                  </a:lnTo>
                  <a:lnTo>
                    <a:pt x="1501597" y="287121"/>
                  </a:lnTo>
                  <a:lnTo>
                    <a:pt x="1505788" y="285927"/>
                  </a:lnTo>
                  <a:lnTo>
                    <a:pt x="1505788" y="273342"/>
                  </a:lnTo>
                  <a:lnTo>
                    <a:pt x="1505788" y="266141"/>
                  </a:lnTo>
                  <a:lnTo>
                    <a:pt x="1505788" y="254152"/>
                  </a:lnTo>
                  <a:lnTo>
                    <a:pt x="1501597" y="254152"/>
                  </a:lnTo>
                  <a:lnTo>
                    <a:pt x="1500987" y="261353"/>
                  </a:lnTo>
                  <a:lnTo>
                    <a:pt x="1499184" y="266141"/>
                  </a:lnTo>
                  <a:lnTo>
                    <a:pt x="1474584" y="266141"/>
                  </a:lnTo>
                  <a:lnTo>
                    <a:pt x="1474584" y="230174"/>
                  </a:lnTo>
                  <a:lnTo>
                    <a:pt x="1508188" y="230174"/>
                  </a:lnTo>
                  <a:lnTo>
                    <a:pt x="1509991" y="237375"/>
                  </a:lnTo>
                  <a:lnTo>
                    <a:pt x="1510588" y="246367"/>
                  </a:lnTo>
                  <a:lnTo>
                    <a:pt x="1514792" y="245160"/>
                  </a:lnTo>
                  <a:lnTo>
                    <a:pt x="1514195" y="239166"/>
                  </a:lnTo>
                  <a:lnTo>
                    <a:pt x="1514195" y="230174"/>
                  </a:lnTo>
                  <a:lnTo>
                    <a:pt x="1514195" y="224180"/>
                  </a:lnTo>
                  <a:lnTo>
                    <a:pt x="1514195" y="223583"/>
                  </a:lnTo>
                  <a:lnTo>
                    <a:pt x="1506550" y="223672"/>
                  </a:lnTo>
                  <a:lnTo>
                    <a:pt x="1488109" y="224091"/>
                  </a:lnTo>
                  <a:lnTo>
                    <a:pt x="1478788" y="224180"/>
                  </a:lnTo>
                  <a:lnTo>
                    <a:pt x="1469809" y="224091"/>
                  </a:lnTo>
                  <a:lnTo>
                    <a:pt x="1451864" y="223672"/>
                  </a:lnTo>
                  <a:lnTo>
                    <a:pt x="1444574" y="223583"/>
                  </a:lnTo>
                  <a:lnTo>
                    <a:pt x="1444574" y="227774"/>
                  </a:lnTo>
                  <a:lnTo>
                    <a:pt x="1451178" y="227774"/>
                  </a:lnTo>
                  <a:lnTo>
                    <a:pt x="1456575" y="228981"/>
                  </a:lnTo>
                  <a:lnTo>
                    <a:pt x="1456575" y="315899"/>
                  </a:lnTo>
                  <a:lnTo>
                    <a:pt x="1451178" y="316496"/>
                  </a:lnTo>
                  <a:lnTo>
                    <a:pt x="1444574" y="316496"/>
                  </a:lnTo>
                  <a:lnTo>
                    <a:pt x="1444574" y="320687"/>
                  </a:lnTo>
                  <a:lnTo>
                    <a:pt x="1471244" y="320192"/>
                  </a:lnTo>
                  <a:lnTo>
                    <a:pt x="1481188" y="320090"/>
                  </a:lnTo>
                  <a:lnTo>
                    <a:pt x="1491132" y="320192"/>
                  </a:lnTo>
                  <a:lnTo>
                    <a:pt x="1518399" y="320687"/>
                  </a:lnTo>
                  <a:lnTo>
                    <a:pt x="1518500" y="320090"/>
                  </a:lnTo>
                  <a:lnTo>
                    <a:pt x="1519389" y="314693"/>
                  </a:lnTo>
                  <a:lnTo>
                    <a:pt x="1519593" y="313499"/>
                  </a:lnTo>
                  <a:lnTo>
                    <a:pt x="1521396" y="305701"/>
                  </a:lnTo>
                  <a:lnTo>
                    <a:pt x="1523199" y="298513"/>
                  </a:lnTo>
                  <a:close/>
                </a:path>
                <a:path w="1981200" h="546100">
                  <a:moveTo>
                    <a:pt x="1590408" y="390232"/>
                  </a:moveTo>
                  <a:lnTo>
                    <a:pt x="1583817" y="390232"/>
                  </a:lnTo>
                  <a:lnTo>
                    <a:pt x="1575409" y="390829"/>
                  </a:lnTo>
                  <a:lnTo>
                    <a:pt x="1561604" y="390829"/>
                  </a:lnTo>
                  <a:lnTo>
                    <a:pt x="1553210" y="390232"/>
                  </a:lnTo>
                  <a:lnTo>
                    <a:pt x="1547799" y="390232"/>
                  </a:lnTo>
                  <a:lnTo>
                    <a:pt x="1547799" y="394423"/>
                  </a:lnTo>
                  <a:lnTo>
                    <a:pt x="1555000" y="394423"/>
                  </a:lnTo>
                  <a:lnTo>
                    <a:pt x="1560410" y="395020"/>
                  </a:lnTo>
                  <a:lnTo>
                    <a:pt x="1560410" y="481939"/>
                  </a:lnTo>
                  <a:lnTo>
                    <a:pt x="1555000" y="483146"/>
                  </a:lnTo>
                  <a:lnTo>
                    <a:pt x="1547799" y="483146"/>
                  </a:lnTo>
                  <a:lnTo>
                    <a:pt x="1547799" y="487337"/>
                  </a:lnTo>
                  <a:lnTo>
                    <a:pt x="1553210" y="487337"/>
                  </a:lnTo>
                  <a:lnTo>
                    <a:pt x="1561604" y="486740"/>
                  </a:lnTo>
                  <a:lnTo>
                    <a:pt x="1575409" y="486740"/>
                  </a:lnTo>
                  <a:lnTo>
                    <a:pt x="1583817" y="487337"/>
                  </a:lnTo>
                  <a:lnTo>
                    <a:pt x="1590408" y="487337"/>
                  </a:lnTo>
                  <a:lnTo>
                    <a:pt x="1590408" y="486740"/>
                  </a:lnTo>
                  <a:lnTo>
                    <a:pt x="1590408" y="483146"/>
                  </a:lnTo>
                  <a:lnTo>
                    <a:pt x="1583207" y="483146"/>
                  </a:lnTo>
                  <a:lnTo>
                    <a:pt x="1578406" y="481939"/>
                  </a:lnTo>
                  <a:lnTo>
                    <a:pt x="1578406" y="395020"/>
                  </a:lnTo>
                  <a:lnTo>
                    <a:pt x="1583207" y="394423"/>
                  </a:lnTo>
                  <a:lnTo>
                    <a:pt x="1590408" y="394423"/>
                  </a:lnTo>
                  <a:lnTo>
                    <a:pt x="1590408" y="390829"/>
                  </a:lnTo>
                  <a:lnTo>
                    <a:pt x="1590408" y="390232"/>
                  </a:lnTo>
                  <a:close/>
                </a:path>
                <a:path w="1981200" h="546100">
                  <a:moveTo>
                    <a:pt x="1590408" y="103098"/>
                  </a:moveTo>
                  <a:lnTo>
                    <a:pt x="1586204" y="83210"/>
                  </a:lnTo>
                  <a:lnTo>
                    <a:pt x="1574736" y="68110"/>
                  </a:lnTo>
                  <a:lnTo>
                    <a:pt x="1570609" y="65786"/>
                  </a:lnTo>
                  <a:lnTo>
                    <a:pt x="1570609" y="106095"/>
                  </a:lnTo>
                  <a:lnTo>
                    <a:pt x="1569440" y="121627"/>
                  </a:lnTo>
                  <a:lnTo>
                    <a:pt x="1564906" y="135915"/>
                  </a:lnTo>
                  <a:lnTo>
                    <a:pt x="1555419" y="146392"/>
                  </a:lnTo>
                  <a:lnTo>
                    <a:pt x="1539405" y="150456"/>
                  </a:lnTo>
                  <a:lnTo>
                    <a:pt x="1524431" y="146316"/>
                  </a:lnTo>
                  <a:lnTo>
                    <a:pt x="1513738" y="135394"/>
                  </a:lnTo>
                  <a:lnTo>
                    <a:pt x="1507324" y="119849"/>
                  </a:lnTo>
                  <a:lnTo>
                    <a:pt x="1505191" y="101892"/>
                  </a:lnTo>
                  <a:lnTo>
                    <a:pt x="1506702" y="87782"/>
                  </a:lnTo>
                  <a:lnTo>
                    <a:pt x="1511871" y="74853"/>
                  </a:lnTo>
                  <a:lnTo>
                    <a:pt x="1521650" y="65392"/>
                  </a:lnTo>
                  <a:lnTo>
                    <a:pt x="1537004" y="61734"/>
                  </a:lnTo>
                  <a:lnTo>
                    <a:pt x="1551876" y="65887"/>
                  </a:lnTo>
                  <a:lnTo>
                    <a:pt x="1562354" y="76492"/>
                  </a:lnTo>
                  <a:lnTo>
                    <a:pt x="1568564" y="90817"/>
                  </a:lnTo>
                  <a:lnTo>
                    <a:pt x="1570609" y="106095"/>
                  </a:lnTo>
                  <a:lnTo>
                    <a:pt x="1570609" y="65786"/>
                  </a:lnTo>
                  <a:lnTo>
                    <a:pt x="1563471" y="61734"/>
                  </a:lnTo>
                  <a:lnTo>
                    <a:pt x="1557756" y="58508"/>
                  </a:lnTo>
                  <a:lnTo>
                    <a:pt x="1537004" y="55143"/>
                  </a:lnTo>
                  <a:lnTo>
                    <a:pt x="1516875" y="59156"/>
                  </a:lnTo>
                  <a:lnTo>
                    <a:pt x="1500695" y="70129"/>
                  </a:lnTo>
                  <a:lnTo>
                    <a:pt x="1489900" y="86499"/>
                  </a:lnTo>
                  <a:lnTo>
                    <a:pt x="1485988" y="106692"/>
                  </a:lnTo>
                  <a:lnTo>
                    <a:pt x="1489913" y="126860"/>
                  </a:lnTo>
                  <a:lnTo>
                    <a:pt x="1500771" y="142582"/>
                  </a:lnTo>
                  <a:lnTo>
                    <a:pt x="1517129" y="152806"/>
                  </a:lnTo>
                  <a:lnTo>
                    <a:pt x="1537601" y="156451"/>
                  </a:lnTo>
                  <a:lnTo>
                    <a:pt x="1558518" y="152577"/>
                  </a:lnTo>
                  <a:lnTo>
                    <a:pt x="1561782" y="150456"/>
                  </a:lnTo>
                  <a:lnTo>
                    <a:pt x="1575257" y="141681"/>
                  </a:lnTo>
                  <a:lnTo>
                    <a:pt x="1586382" y="124841"/>
                  </a:lnTo>
                  <a:lnTo>
                    <a:pt x="1590408" y="103098"/>
                  </a:lnTo>
                  <a:close/>
                </a:path>
                <a:path w="1981200" h="546100">
                  <a:moveTo>
                    <a:pt x="1697837" y="279933"/>
                  </a:moveTo>
                  <a:lnTo>
                    <a:pt x="1691246" y="280530"/>
                  </a:lnTo>
                  <a:lnTo>
                    <a:pt x="1664830" y="280530"/>
                  </a:lnTo>
                  <a:lnTo>
                    <a:pt x="1658226" y="279933"/>
                  </a:lnTo>
                  <a:lnTo>
                    <a:pt x="1658226" y="284124"/>
                  </a:lnTo>
                  <a:lnTo>
                    <a:pt x="1661833" y="316496"/>
                  </a:lnTo>
                  <a:lnTo>
                    <a:pt x="1655229" y="316496"/>
                  </a:lnTo>
                  <a:lnTo>
                    <a:pt x="1638185" y="312305"/>
                  </a:lnTo>
                  <a:lnTo>
                    <a:pt x="1626425" y="301358"/>
                  </a:lnTo>
                  <a:lnTo>
                    <a:pt x="1619618" y="286143"/>
                  </a:lnTo>
                  <a:lnTo>
                    <a:pt x="1617421" y="269138"/>
                  </a:lnTo>
                  <a:lnTo>
                    <a:pt x="1619770" y="253072"/>
                  </a:lnTo>
                  <a:lnTo>
                    <a:pt x="1626793" y="239915"/>
                  </a:lnTo>
                  <a:lnTo>
                    <a:pt x="1638439" y="231038"/>
                  </a:lnTo>
                  <a:lnTo>
                    <a:pt x="1654632" y="227774"/>
                  </a:lnTo>
                  <a:lnTo>
                    <a:pt x="1665935" y="228993"/>
                  </a:lnTo>
                  <a:lnTo>
                    <a:pt x="1675333" y="232943"/>
                  </a:lnTo>
                  <a:lnTo>
                    <a:pt x="1682483" y="240169"/>
                  </a:lnTo>
                  <a:lnTo>
                    <a:pt x="1687042" y="251155"/>
                  </a:lnTo>
                  <a:lnTo>
                    <a:pt x="1691246" y="250558"/>
                  </a:lnTo>
                  <a:lnTo>
                    <a:pt x="1689442" y="242760"/>
                  </a:lnTo>
                  <a:lnTo>
                    <a:pt x="1689442" y="227774"/>
                  </a:lnTo>
                  <a:lnTo>
                    <a:pt x="1689442" y="227177"/>
                  </a:lnTo>
                  <a:lnTo>
                    <a:pt x="1684045" y="226580"/>
                  </a:lnTo>
                  <a:lnTo>
                    <a:pt x="1679232" y="225386"/>
                  </a:lnTo>
                  <a:lnTo>
                    <a:pt x="1668437" y="222986"/>
                  </a:lnTo>
                  <a:lnTo>
                    <a:pt x="1662430" y="221780"/>
                  </a:lnTo>
                  <a:lnTo>
                    <a:pt x="1653425" y="221780"/>
                  </a:lnTo>
                  <a:lnTo>
                    <a:pt x="1633156" y="224917"/>
                  </a:lnTo>
                  <a:lnTo>
                    <a:pt x="1615465" y="234226"/>
                  </a:lnTo>
                  <a:lnTo>
                    <a:pt x="1602955" y="249605"/>
                  </a:lnTo>
                  <a:lnTo>
                    <a:pt x="1598218" y="270941"/>
                  </a:lnTo>
                  <a:lnTo>
                    <a:pt x="1602359" y="292900"/>
                  </a:lnTo>
                  <a:lnTo>
                    <a:pt x="1613827" y="309079"/>
                  </a:lnTo>
                  <a:lnTo>
                    <a:pt x="1631137" y="319074"/>
                  </a:lnTo>
                  <a:lnTo>
                    <a:pt x="1652828" y="322491"/>
                  </a:lnTo>
                  <a:lnTo>
                    <a:pt x="1663217" y="322059"/>
                  </a:lnTo>
                  <a:lnTo>
                    <a:pt x="1672932" y="320840"/>
                  </a:lnTo>
                  <a:lnTo>
                    <a:pt x="1682203" y="318947"/>
                  </a:lnTo>
                  <a:lnTo>
                    <a:pt x="1691246" y="316496"/>
                  </a:lnTo>
                  <a:lnTo>
                    <a:pt x="1691246" y="314096"/>
                  </a:lnTo>
                  <a:lnTo>
                    <a:pt x="1688236" y="312305"/>
                  </a:lnTo>
                  <a:lnTo>
                    <a:pt x="1688236" y="286524"/>
                  </a:lnTo>
                  <a:lnTo>
                    <a:pt x="1690636" y="284124"/>
                  </a:lnTo>
                  <a:lnTo>
                    <a:pt x="1697837" y="284124"/>
                  </a:lnTo>
                  <a:lnTo>
                    <a:pt x="1697837" y="280530"/>
                  </a:lnTo>
                  <a:lnTo>
                    <a:pt x="1697837" y="279933"/>
                  </a:lnTo>
                  <a:close/>
                </a:path>
                <a:path w="1981200" h="546100">
                  <a:moveTo>
                    <a:pt x="1753654" y="418401"/>
                  </a:moveTo>
                  <a:lnTo>
                    <a:pt x="1752460" y="410603"/>
                  </a:lnTo>
                  <a:lnTo>
                    <a:pt x="1751863" y="402818"/>
                  </a:lnTo>
                  <a:lnTo>
                    <a:pt x="1752460" y="395020"/>
                  </a:lnTo>
                  <a:lnTo>
                    <a:pt x="1749526" y="394423"/>
                  </a:lnTo>
                  <a:lnTo>
                    <a:pt x="1743722" y="393230"/>
                  </a:lnTo>
                  <a:lnTo>
                    <a:pt x="1736178" y="391045"/>
                  </a:lnTo>
                  <a:lnTo>
                    <a:pt x="1728063" y="389204"/>
                  </a:lnTo>
                  <a:lnTo>
                    <a:pt x="1680133" y="401243"/>
                  </a:lnTo>
                  <a:lnTo>
                    <a:pt x="1664233" y="436981"/>
                  </a:lnTo>
                  <a:lnTo>
                    <a:pt x="1668284" y="460057"/>
                  </a:lnTo>
                  <a:lnTo>
                    <a:pt x="1679536" y="476326"/>
                  </a:lnTo>
                  <a:lnTo>
                    <a:pt x="1696643" y="485952"/>
                  </a:lnTo>
                  <a:lnTo>
                    <a:pt x="1718246" y="489140"/>
                  </a:lnTo>
                  <a:lnTo>
                    <a:pt x="1727695" y="488619"/>
                  </a:lnTo>
                  <a:lnTo>
                    <a:pt x="1736178" y="487260"/>
                  </a:lnTo>
                  <a:lnTo>
                    <a:pt x="1743646" y="485343"/>
                  </a:lnTo>
                  <a:lnTo>
                    <a:pt x="1750060" y="483146"/>
                  </a:lnTo>
                  <a:lnTo>
                    <a:pt x="1750656" y="475348"/>
                  </a:lnTo>
                  <a:lnTo>
                    <a:pt x="1751863" y="468160"/>
                  </a:lnTo>
                  <a:lnTo>
                    <a:pt x="1753654" y="460362"/>
                  </a:lnTo>
                  <a:lnTo>
                    <a:pt x="1750060" y="459765"/>
                  </a:lnTo>
                  <a:lnTo>
                    <a:pt x="1745894" y="469226"/>
                  </a:lnTo>
                  <a:lnTo>
                    <a:pt x="1739709" y="476618"/>
                  </a:lnTo>
                  <a:lnTo>
                    <a:pt x="1731492" y="481431"/>
                  </a:lnTo>
                  <a:lnTo>
                    <a:pt x="1721243" y="483146"/>
                  </a:lnTo>
                  <a:lnTo>
                    <a:pt x="1704454" y="479120"/>
                  </a:lnTo>
                  <a:lnTo>
                    <a:pt x="1692668" y="468528"/>
                  </a:lnTo>
                  <a:lnTo>
                    <a:pt x="1685721" y="453555"/>
                  </a:lnTo>
                  <a:lnTo>
                    <a:pt x="1683435" y="436384"/>
                  </a:lnTo>
                  <a:lnTo>
                    <a:pt x="1685671" y="419709"/>
                  </a:lnTo>
                  <a:lnTo>
                    <a:pt x="1692287" y="406412"/>
                  </a:lnTo>
                  <a:lnTo>
                    <a:pt x="1703184" y="397611"/>
                  </a:lnTo>
                  <a:lnTo>
                    <a:pt x="1718246" y="394423"/>
                  </a:lnTo>
                  <a:lnTo>
                    <a:pt x="1731137" y="396328"/>
                  </a:lnTo>
                  <a:lnTo>
                    <a:pt x="1739925" y="401535"/>
                  </a:lnTo>
                  <a:lnTo>
                    <a:pt x="1745678" y="409346"/>
                  </a:lnTo>
                  <a:lnTo>
                    <a:pt x="1749450" y="418998"/>
                  </a:lnTo>
                  <a:lnTo>
                    <a:pt x="1753654" y="418401"/>
                  </a:lnTo>
                  <a:close/>
                </a:path>
                <a:path w="1981200" h="546100">
                  <a:moveTo>
                    <a:pt x="1847888" y="298513"/>
                  </a:moveTo>
                  <a:lnTo>
                    <a:pt x="1844281" y="297916"/>
                  </a:lnTo>
                  <a:lnTo>
                    <a:pt x="1840471" y="307111"/>
                  </a:lnTo>
                  <a:lnTo>
                    <a:pt x="1834908" y="312153"/>
                  </a:lnTo>
                  <a:lnTo>
                    <a:pt x="1826983" y="314261"/>
                  </a:lnTo>
                  <a:lnTo>
                    <a:pt x="1816074" y="314693"/>
                  </a:lnTo>
                  <a:lnTo>
                    <a:pt x="1799272" y="314693"/>
                  </a:lnTo>
                  <a:lnTo>
                    <a:pt x="1799272" y="273342"/>
                  </a:lnTo>
                  <a:lnTo>
                    <a:pt x="1825078" y="273342"/>
                  </a:lnTo>
                  <a:lnTo>
                    <a:pt x="1825675" y="278726"/>
                  </a:lnTo>
                  <a:lnTo>
                    <a:pt x="1826272" y="287121"/>
                  </a:lnTo>
                  <a:lnTo>
                    <a:pt x="1830476" y="285927"/>
                  </a:lnTo>
                  <a:lnTo>
                    <a:pt x="1830476" y="273342"/>
                  </a:lnTo>
                  <a:lnTo>
                    <a:pt x="1830476" y="266141"/>
                  </a:lnTo>
                  <a:lnTo>
                    <a:pt x="1830476" y="254152"/>
                  </a:lnTo>
                  <a:lnTo>
                    <a:pt x="1826272" y="254152"/>
                  </a:lnTo>
                  <a:lnTo>
                    <a:pt x="1825675" y="261353"/>
                  </a:lnTo>
                  <a:lnTo>
                    <a:pt x="1823872" y="266141"/>
                  </a:lnTo>
                  <a:lnTo>
                    <a:pt x="1799272" y="266141"/>
                  </a:lnTo>
                  <a:lnTo>
                    <a:pt x="1799272" y="230174"/>
                  </a:lnTo>
                  <a:lnTo>
                    <a:pt x="1832876" y="230174"/>
                  </a:lnTo>
                  <a:lnTo>
                    <a:pt x="1834680" y="237375"/>
                  </a:lnTo>
                  <a:lnTo>
                    <a:pt x="1835277" y="246367"/>
                  </a:lnTo>
                  <a:lnTo>
                    <a:pt x="1839480" y="245160"/>
                  </a:lnTo>
                  <a:lnTo>
                    <a:pt x="1838883" y="239166"/>
                  </a:lnTo>
                  <a:lnTo>
                    <a:pt x="1838883" y="230174"/>
                  </a:lnTo>
                  <a:lnTo>
                    <a:pt x="1838883" y="224180"/>
                  </a:lnTo>
                  <a:lnTo>
                    <a:pt x="1838883" y="223583"/>
                  </a:lnTo>
                  <a:lnTo>
                    <a:pt x="1831238" y="223672"/>
                  </a:lnTo>
                  <a:lnTo>
                    <a:pt x="1812798" y="224091"/>
                  </a:lnTo>
                  <a:lnTo>
                    <a:pt x="1803476" y="224180"/>
                  </a:lnTo>
                  <a:lnTo>
                    <a:pt x="1794497" y="224091"/>
                  </a:lnTo>
                  <a:lnTo>
                    <a:pt x="1776552" y="223672"/>
                  </a:lnTo>
                  <a:lnTo>
                    <a:pt x="1769262" y="223583"/>
                  </a:lnTo>
                  <a:lnTo>
                    <a:pt x="1769262" y="227774"/>
                  </a:lnTo>
                  <a:lnTo>
                    <a:pt x="1775866" y="227774"/>
                  </a:lnTo>
                  <a:lnTo>
                    <a:pt x="1781263" y="228981"/>
                  </a:lnTo>
                  <a:lnTo>
                    <a:pt x="1781263" y="315899"/>
                  </a:lnTo>
                  <a:lnTo>
                    <a:pt x="1775866" y="316496"/>
                  </a:lnTo>
                  <a:lnTo>
                    <a:pt x="1769262" y="316496"/>
                  </a:lnTo>
                  <a:lnTo>
                    <a:pt x="1769262" y="320687"/>
                  </a:lnTo>
                  <a:lnTo>
                    <a:pt x="1795932" y="320192"/>
                  </a:lnTo>
                  <a:lnTo>
                    <a:pt x="1805876" y="320090"/>
                  </a:lnTo>
                  <a:lnTo>
                    <a:pt x="1815820" y="320192"/>
                  </a:lnTo>
                  <a:lnTo>
                    <a:pt x="1843087" y="320687"/>
                  </a:lnTo>
                  <a:lnTo>
                    <a:pt x="1843227" y="320090"/>
                  </a:lnTo>
                  <a:lnTo>
                    <a:pt x="1844586" y="314693"/>
                  </a:lnTo>
                  <a:lnTo>
                    <a:pt x="1844878" y="313499"/>
                  </a:lnTo>
                  <a:lnTo>
                    <a:pt x="1846084" y="305701"/>
                  </a:lnTo>
                  <a:lnTo>
                    <a:pt x="1847888" y="298513"/>
                  </a:lnTo>
                  <a:close/>
                </a:path>
                <a:path w="1981200" h="546100">
                  <a:moveTo>
                    <a:pt x="1922907" y="386626"/>
                  </a:moveTo>
                  <a:lnTo>
                    <a:pt x="1919300" y="386029"/>
                  </a:lnTo>
                  <a:lnTo>
                    <a:pt x="1919300" y="390232"/>
                  </a:lnTo>
                  <a:lnTo>
                    <a:pt x="1833473" y="390232"/>
                  </a:lnTo>
                  <a:lnTo>
                    <a:pt x="1832279" y="386029"/>
                  </a:lnTo>
                  <a:lnTo>
                    <a:pt x="1828673" y="386029"/>
                  </a:lnTo>
                  <a:lnTo>
                    <a:pt x="1828673" y="394423"/>
                  </a:lnTo>
                  <a:lnTo>
                    <a:pt x="1828177" y="397421"/>
                  </a:lnTo>
                  <a:lnTo>
                    <a:pt x="1827479" y="402221"/>
                  </a:lnTo>
                  <a:lnTo>
                    <a:pt x="1826971" y="405218"/>
                  </a:lnTo>
                  <a:lnTo>
                    <a:pt x="1826272" y="410006"/>
                  </a:lnTo>
                  <a:lnTo>
                    <a:pt x="1830476" y="410006"/>
                  </a:lnTo>
                  <a:lnTo>
                    <a:pt x="1832279" y="399821"/>
                  </a:lnTo>
                  <a:lnTo>
                    <a:pt x="1832876" y="397421"/>
                  </a:lnTo>
                  <a:lnTo>
                    <a:pt x="1865884" y="397421"/>
                  </a:lnTo>
                  <a:lnTo>
                    <a:pt x="1865884" y="481939"/>
                  </a:lnTo>
                  <a:lnTo>
                    <a:pt x="1862289" y="483146"/>
                  </a:lnTo>
                  <a:lnTo>
                    <a:pt x="1852079" y="483146"/>
                  </a:lnTo>
                  <a:lnTo>
                    <a:pt x="1852079" y="487337"/>
                  </a:lnTo>
                  <a:lnTo>
                    <a:pt x="1857489" y="487337"/>
                  </a:lnTo>
                  <a:lnTo>
                    <a:pt x="1867090" y="486740"/>
                  </a:lnTo>
                  <a:lnTo>
                    <a:pt x="1882686" y="486740"/>
                  </a:lnTo>
                  <a:lnTo>
                    <a:pt x="1892896" y="487337"/>
                  </a:lnTo>
                  <a:lnTo>
                    <a:pt x="1898294" y="487337"/>
                  </a:lnTo>
                  <a:lnTo>
                    <a:pt x="1898294" y="486740"/>
                  </a:lnTo>
                  <a:lnTo>
                    <a:pt x="1898294" y="483146"/>
                  </a:lnTo>
                  <a:lnTo>
                    <a:pt x="1888693" y="483146"/>
                  </a:lnTo>
                  <a:lnTo>
                    <a:pt x="1883892" y="481342"/>
                  </a:lnTo>
                  <a:lnTo>
                    <a:pt x="1883892" y="397421"/>
                  </a:lnTo>
                  <a:lnTo>
                    <a:pt x="1915706" y="397421"/>
                  </a:lnTo>
                  <a:lnTo>
                    <a:pt x="1916899" y="405218"/>
                  </a:lnTo>
                  <a:lnTo>
                    <a:pt x="1916899" y="410603"/>
                  </a:lnTo>
                  <a:lnTo>
                    <a:pt x="1921103" y="408813"/>
                  </a:lnTo>
                  <a:lnTo>
                    <a:pt x="1921192" y="397421"/>
                  </a:lnTo>
                  <a:lnTo>
                    <a:pt x="1921611" y="394423"/>
                  </a:lnTo>
                  <a:lnTo>
                    <a:pt x="1922297" y="390232"/>
                  </a:lnTo>
                  <a:lnTo>
                    <a:pt x="1922907" y="386626"/>
                  </a:lnTo>
                  <a:close/>
                </a:path>
                <a:path w="1981200" h="546100">
                  <a:moveTo>
                    <a:pt x="1981123" y="293712"/>
                  </a:moveTo>
                  <a:lnTo>
                    <a:pt x="1974557" y="275069"/>
                  </a:lnTo>
                  <a:lnTo>
                    <a:pt x="1960118" y="265023"/>
                  </a:lnTo>
                  <a:lnTo>
                    <a:pt x="1945665" y="256882"/>
                  </a:lnTo>
                  <a:lnTo>
                    <a:pt x="1939112" y="243967"/>
                  </a:lnTo>
                  <a:lnTo>
                    <a:pt x="1939112" y="233172"/>
                  </a:lnTo>
                  <a:lnTo>
                    <a:pt x="1945106" y="226580"/>
                  </a:lnTo>
                  <a:lnTo>
                    <a:pt x="1966112" y="226580"/>
                  </a:lnTo>
                  <a:lnTo>
                    <a:pt x="1971509" y="235572"/>
                  </a:lnTo>
                  <a:lnTo>
                    <a:pt x="1972716" y="244563"/>
                  </a:lnTo>
                  <a:lnTo>
                    <a:pt x="1976920" y="243967"/>
                  </a:lnTo>
                  <a:lnTo>
                    <a:pt x="1975713" y="236766"/>
                  </a:lnTo>
                  <a:lnTo>
                    <a:pt x="1975116" y="230174"/>
                  </a:lnTo>
                  <a:lnTo>
                    <a:pt x="1975116" y="226580"/>
                  </a:lnTo>
                  <a:lnTo>
                    <a:pt x="1975116" y="223583"/>
                  </a:lnTo>
                  <a:lnTo>
                    <a:pt x="1970913" y="223583"/>
                  </a:lnTo>
                  <a:lnTo>
                    <a:pt x="1958911" y="221780"/>
                  </a:lnTo>
                  <a:lnTo>
                    <a:pt x="1955317" y="221780"/>
                  </a:lnTo>
                  <a:lnTo>
                    <a:pt x="1942934" y="223748"/>
                  </a:lnTo>
                  <a:lnTo>
                    <a:pt x="1933257" y="229425"/>
                  </a:lnTo>
                  <a:lnTo>
                    <a:pt x="1926958" y="238480"/>
                  </a:lnTo>
                  <a:lnTo>
                    <a:pt x="1924697" y="250558"/>
                  </a:lnTo>
                  <a:lnTo>
                    <a:pt x="1931085" y="269125"/>
                  </a:lnTo>
                  <a:lnTo>
                    <a:pt x="1945106" y="279107"/>
                  </a:lnTo>
                  <a:lnTo>
                    <a:pt x="1959140" y="287401"/>
                  </a:lnTo>
                  <a:lnTo>
                    <a:pt x="1965515" y="300913"/>
                  </a:lnTo>
                  <a:lnTo>
                    <a:pt x="1965515" y="310502"/>
                  </a:lnTo>
                  <a:lnTo>
                    <a:pt x="1957717" y="316496"/>
                  </a:lnTo>
                  <a:lnTo>
                    <a:pt x="1948103" y="316496"/>
                  </a:lnTo>
                  <a:lnTo>
                    <a:pt x="1939417" y="314718"/>
                  </a:lnTo>
                  <a:lnTo>
                    <a:pt x="1933028" y="309905"/>
                  </a:lnTo>
                  <a:lnTo>
                    <a:pt x="1928787" y="302844"/>
                  </a:lnTo>
                  <a:lnTo>
                    <a:pt x="1926501" y="294322"/>
                  </a:lnTo>
                  <a:lnTo>
                    <a:pt x="1922907" y="295516"/>
                  </a:lnTo>
                  <a:lnTo>
                    <a:pt x="1923503" y="302704"/>
                  </a:lnTo>
                  <a:lnTo>
                    <a:pt x="1924697" y="309308"/>
                  </a:lnTo>
                  <a:lnTo>
                    <a:pt x="1925307" y="316496"/>
                  </a:lnTo>
                  <a:lnTo>
                    <a:pt x="1931911" y="320090"/>
                  </a:lnTo>
                  <a:lnTo>
                    <a:pt x="1939709" y="322491"/>
                  </a:lnTo>
                  <a:lnTo>
                    <a:pt x="1947506" y="322491"/>
                  </a:lnTo>
                  <a:lnTo>
                    <a:pt x="1960105" y="320687"/>
                  </a:lnTo>
                  <a:lnTo>
                    <a:pt x="1968449" y="316496"/>
                  </a:lnTo>
                  <a:lnTo>
                    <a:pt x="1970836" y="315302"/>
                  </a:lnTo>
                  <a:lnTo>
                    <a:pt x="1978317" y="306311"/>
                  </a:lnTo>
                  <a:lnTo>
                    <a:pt x="1981123" y="29371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44000" y="6178295"/>
              <a:ext cx="1158239" cy="647699"/>
            </a:xfrm>
            <a:prstGeom prst="rect">
              <a:avLst/>
            </a:prstGeom>
          </p:spPr>
        </p:pic>
        <p:pic>
          <p:nvPicPr>
            <p:cNvPr id="17" name="object 1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439400" y="6153911"/>
              <a:ext cx="1158240" cy="672084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228600" y="1193292"/>
            <a:ext cx="6324600" cy="4471416"/>
            <a:chOff x="295656" y="1618711"/>
            <a:chExt cx="6324600" cy="4471416"/>
          </a:xfrm>
        </p:grpSpPr>
        <p:sp>
          <p:nvSpPr>
            <p:cNvPr id="19" name="object 19"/>
            <p:cNvSpPr/>
            <p:nvPr/>
          </p:nvSpPr>
          <p:spPr>
            <a:xfrm>
              <a:off x="5105400" y="3185159"/>
              <a:ext cx="533400" cy="228600"/>
            </a:xfrm>
            <a:custGeom>
              <a:avLst/>
              <a:gdLst/>
              <a:ahLst/>
              <a:cxnLst/>
              <a:rect l="l" t="t" r="r" b="b"/>
              <a:pathLst>
                <a:path w="533400" h="228600">
                  <a:moveTo>
                    <a:pt x="114300" y="0"/>
                  </a:moveTo>
                  <a:lnTo>
                    <a:pt x="0" y="114300"/>
                  </a:lnTo>
                  <a:lnTo>
                    <a:pt x="114300" y="228600"/>
                  </a:lnTo>
                  <a:lnTo>
                    <a:pt x="114300" y="171450"/>
                  </a:lnTo>
                  <a:lnTo>
                    <a:pt x="533400" y="171450"/>
                  </a:lnTo>
                  <a:lnTo>
                    <a:pt x="533400" y="57150"/>
                  </a:lnTo>
                  <a:lnTo>
                    <a:pt x="114300" y="5715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105400" y="3185159"/>
              <a:ext cx="533400" cy="228600"/>
            </a:xfrm>
            <a:custGeom>
              <a:avLst/>
              <a:gdLst/>
              <a:ahLst/>
              <a:cxnLst/>
              <a:rect l="l" t="t" r="r" b="b"/>
              <a:pathLst>
                <a:path w="533400" h="228600">
                  <a:moveTo>
                    <a:pt x="0" y="114300"/>
                  </a:moveTo>
                  <a:lnTo>
                    <a:pt x="114300" y="0"/>
                  </a:lnTo>
                  <a:lnTo>
                    <a:pt x="114300" y="57150"/>
                  </a:lnTo>
                  <a:lnTo>
                    <a:pt x="533400" y="57150"/>
                  </a:lnTo>
                  <a:lnTo>
                    <a:pt x="533400" y="171450"/>
                  </a:lnTo>
                  <a:lnTo>
                    <a:pt x="114300" y="171450"/>
                  </a:lnTo>
                  <a:lnTo>
                    <a:pt x="114300" y="228600"/>
                  </a:lnTo>
                  <a:lnTo>
                    <a:pt x="0" y="114300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105400" y="3986784"/>
              <a:ext cx="533400" cy="228600"/>
            </a:xfrm>
            <a:custGeom>
              <a:avLst/>
              <a:gdLst/>
              <a:ahLst/>
              <a:cxnLst/>
              <a:rect l="l" t="t" r="r" b="b"/>
              <a:pathLst>
                <a:path w="533400" h="228600">
                  <a:moveTo>
                    <a:pt x="114300" y="0"/>
                  </a:moveTo>
                  <a:lnTo>
                    <a:pt x="0" y="114300"/>
                  </a:lnTo>
                  <a:lnTo>
                    <a:pt x="114300" y="228600"/>
                  </a:lnTo>
                  <a:lnTo>
                    <a:pt x="114300" y="171450"/>
                  </a:lnTo>
                  <a:lnTo>
                    <a:pt x="533400" y="171450"/>
                  </a:lnTo>
                  <a:lnTo>
                    <a:pt x="533400" y="57150"/>
                  </a:lnTo>
                  <a:lnTo>
                    <a:pt x="114300" y="5715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105400" y="3986784"/>
              <a:ext cx="533400" cy="228600"/>
            </a:xfrm>
            <a:custGeom>
              <a:avLst/>
              <a:gdLst/>
              <a:ahLst/>
              <a:cxnLst/>
              <a:rect l="l" t="t" r="r" b="b"/>
              <a:pathLst>
                <a:path w="533400" h="228600">
                  <a:moveTo>
                    <a:pt x="0" y="114300"/>
                  </a:moveTo>
                  <a:lnTo>
                    <a:pt x="114300" y="0"/>
                  </a:lnTo>
                  <a:lnTo>
                    <a:pt x="114300" y="57150"/>
                  </a:lnTo>
                  <a:lnTo>
                    <a:pt x="533400" y="57150"/>
                  </a:lnTo>
                  <a:lnTo>
                    <a:pt x="533400" y="171450"/>
                  </a:lnTo>
                  <a:lnTo>
                    <a:pt x="114300" y="171450"/>
                  </a:lnTo>
                  <a:lnTo>
                    <a:pt x="114300" y="228600"/>
                  </a:lnTo>
                  <a:lnTo>
                    <a:pt x="0" y="114300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5656" y="1618711"/>
              <a:ext cx="6324600" cy="447141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386188" y="3070859"/>
              <a:ext cx="1219200" cy="228600"/>
            </a:xfrm>
            <a:custGeom>
              <a:avLst/>
              <a:gdLst/>
              <a:ahLst/>
              <a:cxnLst/>
              <a:rect l="l" t="t" r="r" b="b"/>
              <a:pathLst>
                <a:path w="1219200" h="228600">
                  <a:moveTo>
                    <a:pt x="114300" y="0"/>
                  </a:moveTo>
                  <a:lnTo>
                    <a:pt x="0" y="114300"/>
                  </a:lnTo>
                  <a:lnTo>
                    <a:pt x="114300" y="228600"/>
                  </a:lnTo>
                  <a:lnTo>
                    <a:pt x="114300" y="171450"/>
                  </a:lnTo>
                  <a:lnTo>
                    <a:pt x="1219200" y="171450"/>
                  </a:lnTo>
                  <a:lnTo>
                    <a:pt x="1219200" y="57150"/>
                  </a:lnTo>
                  <a:lnTo>
                    <a:pt x="114300" y="5715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386188" y="3075691"/>
              <a:ext cx="1219200" cy="228600"/>
            </a:xfrm>
            <a:custGeom>
              <a:avLst/>
              <a:gdLst/>
              <a:ahLst/>
              <a:cxnLst/>
              <a:rect l="l" t="t" r="r" b="b"/>
              <a:pathLst>
                <a:path w="1219200" h="228600">
                  <a:moveTo>
                    <a:pt x="0" y="114300"/>
                  </a:moveTo>
                  <a:lnTo>
                    <a:pt x="114300" y="0"/>
                  </a:lnTo>
                  <a:lnTo>
                    <a:pt x="114300" y="57150"/>
                  </a:lnTo>
                  <a:lnTo>
                    <a:pt x="1219200" y="57150"/>
                  </a:lnTo>
                  <a:lnTo>
                    <a:pt x="1219200" y="171450"/>
                  </a:lnTo>
                  <a:lnTo>
                    <a:pt x="114300" y="171450"/>
                  </a:lnTo>
                  <a:lnTo>
                    <a:pt x="114300" y="228600"/>
                  </a:lnTo>
                  <a:lnTo>
                    <a:pt x="0" y="114300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AD05EB4E-61B6-A98E-3E36-A2044ECAC3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229099" y="22302"/>
            <a:ext cx="3733800" cy="967187"/>
          </a:xfrm>
          <a:prstGeom prst="rect">
            <a:avLst/>
          </a:prstGeom>
        </p:spPr>
        <p:txBody>
          <a:bodyPr vert="horz" wrap="square" lIns="0" tIns="466807" rIns="0" bIns="0" rtlCol="0" anchor="ctr">
            <a:spAutoFit/>
          </a:bodyPr>
          <a:lstStyle/>
          <a:p>
            <a:pPr marL="1270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2E5496"/>
                </a:solidFill>
              </a:rPr>
              <a:t>Step</a:t>
            </a:r>
            <a:r>
              <a:rPr sz="3200" spc="-55" dirty="0">
                <a:solidFill>
                  <a:srgbClr val="2E5496"/>
                </a:solidFill>
              </a:rPr>
              <a:t> </a:t>
            </a:r>
            <a:r>
              <a:rPr sz="3200" dirty="0">
                <a:solidFill>
                  <a:srgbClr val="2E5496"/>
                </a:solidFill>
              </a:rPr>
              <a:t>3.</a:t>
            </a:r>
            <a:r>
              <a:rPr sz="3200" spc="-15" dirty="0">
                <a:solidFill>
                  <a:srgbClr val="2E5496"/>
                </a:solidFill>
              </a:rPr>
              <a:t> </a:t>
            </a:r>
            <a:r>
              <a:rPr sz="3200" dirty="0">
                <a:solidFill>
                  <a:srgbClr val="2E5496"/>
                </a:solidFill>
              </a:rPr>
              <a:t>Sign</a:t>
            </a:r>
            <a:r>
              <a:rPr lang="en-US" sz="3200" dirty="0">
                <a:solidFill>
                  <a:srgbClr val="2E5496"/>
                </a:solidFill>
              </a:rPr>
              <a:t>ing</a:t>
            </a:r>
            <a:r>
              <a:rPr sz="3200" spc="-140" dirty="0">
                <a:solidFill>
                  <a:srgbClr val="2E5496"/>
                </a:solidFill>
              </a:rPr>
              <a:t> </a:t>
            </a:r>
            <a:r>
              <a:rPr sz="3200" spc="-25" dirty="0">
                <a:solidFill>
                  <a:srgbClr val="2E5496"/>
                </a:solidFill>
              </a:rPr>
              <a:t>In</a:t>
            </a:r>
            <a:endParaRPr sz="3200" dirty="0"/>
          </a:p>
        </p:txBody>
      </p:sp>
      <p:sp>
        <p:nvSpPr>
          <p:cNvPr id="8" name="object 8"/>
          <p:cNvSpPr txBox="1"/>
          <p:nvPr/>
        </p:nvSpPr>
        <p:spPr>
          <a:xfrm>
            <a:off x="6351718" y="1803245"/>
            <a:ext cx="5627370" cy="3374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 marR="324485" indent="-12065">
              <a:lnSpc>
                <a:spcPct val="134400"/>
              </a:lnSpc>
              <a:spcBef>
                <a:spcPts val="100"/>
              </a:spcBef>
            </a:pPr>
            <a:r>
              <a:rPr lang="en-US" spc="-10" dirty="0">
                <a:solidFill>
                  <a:srgbClr val="001F5F"/>
                </a:solidFill>
                <a:latin typeface="Arial"/>
                <a:cs typeface="Arial"/>
              </a:rPr>
              <a:t>When you have your login credentials, </a:t>
            </a: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Sign</a:t>
            </a:r>
            <a:r>
              <a:rPr sz="1800" b="1" spc="-1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In</a:t>
            </a:r>
            <a:r>
              <a:rPr sz="1800" b="1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Arial"/>
                <a:cs typeface="Arial"/>
              </a:rPr>
              <a:t>using</a:t>
            </a:r>
            <a:r>
              <a:rPr sz="1800" spc="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sz="1800" spc="-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1800" b="1" spc="-70" dirty="0">
                <a:solidFill>
                  <a:srgbClr val="001F5F"/>
                </a:solidFill>
                <a:latin typeface="Arial"/>
                <a:cs typeface="Arial"/>
              </a:rPr>
              <a:t>same</a:t>
            </a:r>
            <a:r>
              <a:rPr lang="en-US" sz="1800" spc="-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email</a:t>
            </a:r>
            <a:r>
              <a:rPr sz="1800" b="1" spc="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address</a:t>
            </a:r>
            <a:r>
              <a:rPr sz="1800" b="1" spc="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sz="1800" spc="-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link</a:t>
            </a:r>
            <a:r>
              <a:rPr sz="1800" spc="-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was</a:t>
            </a:r>
            <a:r>
              <a:rPr sz="1800" spc="-9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sent</a:t>
            </a:r>
            <a:r>
              <a:rPr sz="1800" spc="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1800" spc="-25" dirty="0">
                <a:solidFill>
                  <a:srgbClr val="001F5F"/>
                </a:solidFill>
                <a:latin typeface="Arial"/>
                <a:cs typeface="Arial"/>
              </a:rPr>
              <a:t>to and</a:t>
            </a:r>
            <a:r>
              <a:rPr sz="1800" spc="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1800" spc="30" dirty="0">
                <a:solidFill>
                  <a:srgbClr val="001F5F"/>
                </a:solidFill>
                <a:latin typeface="Arial"/>
                <a:cs typeface="Arial"/>
              </a:rPr>
              <a:t>your</a:t>
            </a:r>
            <a:r>
              <a:rPr lang="en-US" spc="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C00000"/>
                </a:solidFill>
                <a:latin typeface="Arial"/>
                <a:cs typeface="Arial"/>
              </a:rPr>
              <a:t>create</a:t>
            </a:r>
            <a:r>
              <a:rPr lang="en-US" sz="1800" dirty="0">
                <a:solidFill>
                  <a:srgbClr val="C00000"/>
                </a:solidFill>
                <a:latin typeface="Arial"/>
                <a:cs typeface="Arial"/>
              </a:rPr>
              <a:t>d</a:t>
            </a:r>
            <a:r>
              <a:rPr sz="1800" spc="-6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C00000"/>
                </a:solidFill>
                <a:latin typeface="Arial"/>
                <a:cs typeface="Arial"/>
              </a:rPr>
              <a:t>password</a:t>
            </a:r>
            <a:r>
              <a:rPr sz="1800" spc="-10" dirty="0">
                <a:solidFill>
                  <a:srgbClr val="001F5F"/>
                </a:solidFill>
                <a:latin typeface="Arial"/>
                <a:cs typeface="Arial"/>
              </a:rPr>
              <a:t>.</a:t>
            </a:r>
            <a:endParaRPr lang="en-US" sz="1800" spc="-10" dirty="0">
              <a:solidFill>
                <a:srgbClr val="001F5F"/>
              </a:solidFill>
              <a:latin typeface="Arial"/>
              <a:cs typeface="Arial"/>
            </a:endParaRPr>
          </a:p>
          <a:p>
            <a:pPr marL="24765" marR="324485" indent="-12065">
              <a:lnSpc>
                <a:spcPct val="134400"/>
              </a:lnSpc>
              <a:spcBef>
                <a:spcPts val="100"/>
              </a:spcBef>
            </a:pP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If</a:t>
            </a:r>
            <a:r>
              <a:rPr sz="1800" spc="-9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you</a:t>
            </a:r>
            <a:r>
              <a:rPr sz="1800" spc="-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Arial"/>
                <a:cs typeface="Arial"/>
              </a:rPr>
              <a:t>have</a:t>
            </a:r>
            <a:r>
              <a:rPr sz="1800" spc="-8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001F5F"/>
                </a:solidFill>
                <a:latin typeface="Arial"/>
                <a:cs typeface="Arial"/>
              </a:rPr>
              <a:t>participated</a:t>
            </a:r>
            <a:r>
              <a:rPr sz="180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in</a:t>
            </a:r>
            <a:r>
              <a:rPr sz="1800" spc="-8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001F5F"/>
                </a:solidFill>
                <a:latin typeface="Arial"/>
                <a:cs typeface="Arial"/>
              </a:rPr>
              <a:t>judging</a:t>
            </a:r>
            <a:r>
              <a:rPr sz="180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001F5F"/>
                </a:solidFill>
                <a:latin typeface="Arial"/>
                <a:cs typeface="Arial"/>
              </a:rPr>
              <a:t>previously,</a:t>
            </a:r>
            <a:r>
              <a:rPr sz="1800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it</a:t>
            </a:r>
            <a:r>
              <a:rPr sz="180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Arial"/>
                <a:cs typeface="Arial"/>
              </a:rPr>
              <a:t>will</a:t>
            </a:r>
            <a:r>
              <a:rPr sz="1800" spc="-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be</a:t>
            </a:r>
            <a:r>
              <a:rPr sz="1800" spc="-8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endParaRPr sz="1800" dirty="0">
              <a:latin typeface="Arial"/>
              <a:cs typeface="Arial"/>
            </a:endParaRPr>
          </a:p>
          <a:p>
            <a:pPr marL="24765">
              <a:lnSpc>
                <a:spcPct val="100000"/>
              </a:lnSpc>
              <a:spcBef>
                <a:spcPts val="745"/>
              </a:spcBef>
            </a:pPr>
            <a:r>
              <a:rPr sz="1800" b="1" spc="-10" dirty="0">
                <a:solidFill>
                  <a:srgbClr val="001F5F"/>
                </a:solidFill>
                <a:latin typeface="Arial"/>
                <a:cs typeface="Arial"/>
              </a:rPr>
              <a:t>same</a:t>
            </a:r>
            <a:r>
              <a:rPr sz="1800" b="1" spc="-9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Arial"/>
                <a:cs typeface="Arial"/>
              </a:rPr>
              <a:t>password</a:t>
            </a:r>
            <a:r>
              <a:rPr sz="1800" spc="-10" dirty="0">
                <a:solidFill>
                  <a:srgbClr val="001F5F"/>
                </a:solidFill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 dirty="0">
              <a:latin typeface="Arial"/>
              <a:cs typeface="Arial"/>
            </a:endParaRPr>
          </a:p>
          <a:p>
            <a:pPr marL="24765" marR="123825" indent="-12700">
              <a:lnSpc>
                <a:spcPct val="133900"/>
              </a:lnSpc>
            </a:pPr>
            <a:r>
              <a:rPr sz="1800" i="1" spc="-85" dirty="0">
                <a:solidFill>
                  <a:srgbClr val="001F5F"/>
                </a:solidFill>
                <a:latin typeface="Arial"/>
                <a:cs typeface="Arial"/>
              </a:rPr>
              <a:t>Your</a:t>
            </a:r>
            <a:r>
              <a:rPr sz="1800" i="1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i="1" spc="-10" dirty="0">
                <a:solidFill>
                  <a:srgbClr val="001F5F"/>
                </a:solidFill>
                <a:latin typeface="Arial"/>
                <a:cs typeface="Arial"/>
              </a:rPr>
              <a:t>password</a:t>
            </a:r>
            <a:r>
              <a:rPr sz="1800" i="1" spc="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001F5F"/>
                </a:solidFill>
                <a:latin typeface="Arial"/>
                <a:cs typeface="Arial"/>
              </a:rPr>
              <a:t>will</a:t>
            </a:r>
            <a:r>
              <a:rPr sz="1800" i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001F5F"/>
                </a:solidFill>
                <a:latin typeface="Arial"/>
                <a:cs typeface="Arial"/>
              </a:rPr>
              <a:t>be</a:t>
            </a:r>
            <a:r>
              <a:rPr sz="1800" i="1" spc="-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i="1" spc="-10" dirty="0">
                <a:solidFill>
                  <a:srgbClr val="001F5F"/>
                </a:solidFill>
                <a:latin typeface="Arial"/>
                <a:cs typeface="Arial"/>
              </a:rPr>
              <a:t>reused</a:t>
            </a:r>
            <a:r>
              <a:rPr sz="1800" i="1" dirty="0">
                <a:solidFill>
                  <a:srgbClr val="001F5F"/>
                </a:solidFill>
                <a:latin typeface="Arial"/>
                <a:cs typeface="Arial"/>
              </a:rPr>
              <a:t> each</a:t>
            </a:r>
            <a:r>
              <a:rPr sz="1800" i="1" spc="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001F5F"/>
                </a:solidFill>
                <a:latin typeface="Arial"/>
                <a:cs typeface="Arial"/>
              </a:rPr>
              <a:t>time</a:t>
            </a:r>
            <a:r>
              <a:rPr sz="1800" i="1" spc="-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001F5F"/>
                </a:solidFill>
                <a:latin typeface="Arial"/>
                <a:cs typeface="Arial"/>
              </a:rPr>
              <a:t>you</a:t>
            </a:r>
            <a:r>
              <a:rPr sz="1800" i="1" spc="-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001F5F"/>
                </a:solidFill>
                <a:latin typeface="Arial"/>
                <a:cs typeface="Arial"/>
              </a:rPr>
              <a:t>Sign-In</a:t>
            </a:r>
            <a:r>
              <a:rPr sz="1800" i="1" spc="-114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i="1" spc="-25" dirty="0">
                <a:solidFill>
                  <a:srgbClr val="001F5F"/>
                </a:solidFill>
                <a:latin typeface="Arial"/>
                <a:cs typeface="Arial"/>
              </a:rPr>
              <a:t>as </a:t>
            </a:r>
            <a:r>
              <a:rPr sz="1800" i="1" dirty="0">
                <a:solidFill>
                  <a:srgbClr val="001F5F"/>
                </a:solidFill>
                <a:latin typeface="Arial"/>
                <a:cs typeface="Arial"/>
              </a:rPr>
              <a:t>a</a:t>
            </a:r>
            <a:r>
              <a:rPr sz="1800" i="1" spc="-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i="1" spc="-10" dirty="0">
                <a:solidFill>
                  <a:srgbClr val="001F5F"/>
                </a:solidFill>
                <a:latin typeface="Arial"/>
                <a:cs typeface="Arial"/>
              </a:rPr>
              <a:t>reviewer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9" name="object 9"/>
          <p:cNvGrpSpPr>
            <a:grpSpLocks noGrp="1" noUngrp="1" noRot="1" noMove="1" noResize="1"/>
          </p:cNvGrpSpPr>
          <p:nvPr/>
        </p:nvGrpSpPr>
        <p:grpSpPr>
          <a:xfrm>
            <a:off x="0" y="6144767"/>
            <a:ext cx="12192000" cy="713740"/>
            <a:chOff x="0" y="6144767"/>
            <a:chExt cx="12192000" cy="713740"/>
          </a:xfrm>
        </p:grpSpPr>
        <p:pic>
          <p:nvPicPr>
            <p:cNvPr id="10" name="object 10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144767"/>
              <a:ext cx="12191998" cy="713231"/>
            </a:xfrm>
            <a:prstGeom prst="rect">
              <a:avLst/>
            </a:prstGeom>
          </p:spPr>
        </p:pic>
        <p:sp>
          <p:nvSpPr>
            <p:cNvPr id="11" name="object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8200" y="6225552"/>
              <a:ext cx="1981200" cy="546100"/>
            </a:xfrm>
            <a:custGeom>
              <a:avLst/>
              <a:gdLst/>
              <a:ahLst/>
              <a:cxnLst/>
              <a:rect l="l" t="t" r="r" b="b"/>
              <a:pathLst>
                <a:path w="1981200" h="546100">
                  <a:moveTo>
                    <a:pt x="549744" y="333286"/>
                  </a:moveTo>
                  <a:lnTo>
                    <a:pt x="542531" y="333286"/>
                  </a:lnTo>
                  <a:lnTo>
                    <a:pt x="498576" y="324434"/>
                  </a:lnTo>
                  <a:lnTo>
                    <a:pt x="462711" y="300316"/>
                  </a:lnTo>
                  <a:lnTo>
                    <a:pt x="438556" y="264490"/>
                  </a:lnTo>
                  <a:lnTo>
                    <a:pt x="429704" y="220586"/>
                  </a:lnTo>
                  <a:lnTo>
                    <a:pt x="429704" y="218782"/>
                  </a:lnTo>
                  <a:lnTo>
                    <a:pt x="390093" y="218782"/>
                  </a:lnTo>
                  <a:lnTo>
                    <a:pt x="374624" y="181864"/>
                  </a:lnTo>
                  <a:lnTo>
                    <a:pt x="348691" y="150901"/>
                  </a:lnTo>
                  <a:lnTo>
                    <a:pt x="314642" y="129603"/>
                  </a:lnTo>
                  <a:lnTo>
                    <a:pt x="274866" y="121678"/>
                  </a:lnTo>
                  <a:lnTo>
                    <a:pt x="234734" y="129603"/>
                  </a:lnTo>
                  <a:lnTo>
                    <a:pt x="200520" y="150901"/>
                  </a:lnTo>
                  <a:lnTo>
                    <a:pt x="174523" y="181864"/>
                  </a:lnTo>
                  <a:lnTo>
                    <a:pt x="159042" y="218782"/>
                  </a:lnTo>
                  <a:lnTo>
                    <a:pt x="119430" y="218782"/>
                  </a:lnTo>
                  <a:lnTo>
                    <a:pt x="119430" y="220586"/>
                  </a:lnTo>
                  <a:lnTo>
                    <a:pt x="110578" y="264490"/>
                  </a:lnTo>
                  <a:lnTo>
                    <a:pt x="86410" y="300316"/>
                  </a:lnTo>
                  <a:lnTo>
                    <a:pt x="50558" y="324434"/>
                  </a:lnTo>
                  <a:lnTo>
                    <a:pt x="6591" y="333286"/>
                  </a:lnTo>
                  <a:lnTo>
                    <a:pt x="0" y="333286"/>
                  </a:lnTo>
                  <a:lnTo>
                    <a:pt x="0" y="546074"/>
                  </a:lnTo>
                  <a:lnTo>
                    <a:pt x="549744" y="546074"/>
                  </a:lnTo>
                  <a:lnTo>
                    <a:pt x="549744" y="333286"/>
                  </a:lnTo>
                  <a:close/>
                </a:path>
                <a:path w="1981200" h="546100">
                  <a:moveTo>
                    <a:pt x="549744" y="12"/>
                  </a:moveTo>
                  <a:lnTo>
                    <a:pt x="0" y="12"/>
                  </a:lnTo>
                  <a:lnTo>
                    <a:pt x="0" y="296710"/>
                  </a:lnTo>
                  <a:lnTo>
                    <a:pt x="6591" y="296710"/>
                  </a:lnTo>
                  <a:lnTo>
                    <a:pt x="36233" y="290728"/>
                  </a:lnTo>
                  <a:lnTo>
                    <a:pt x="60464" y="274459"/>
                  </a:lnTo>
                  <a:lnTo>
                    <a:pt x="76809" y="250431"/>
                  </a:lnTo>
                  <a:lnTo>
                    <a:pt x="82816" y="221183"/>
                  </a:lnTo>
                  <a:lnTo>
                    <a:pt x="82816" y="182219"/>
                  </a:lnTo>
                  <a:lnTo>
                    <a:pt x="132626" y="182219"/>
                  </a:lnTo>
                  <a:lnTo>
                    <a:pt x="157213" y="142773"/>
                  </a:lnTo>
                  <a:lnTo>
                    <a:pt x="190690" y="112090"/>
                  </a:lnTo>
                  <a:lnTo>
                    <a:pt x="230695" y="92189"/>
                  </a:lnTo>
                  <a:lnTo>
                    <a:pt x="274866" y="85115"/>
                  </a:lnTo>
                  <a:lnTo>
                    <a:pt x="318770" y="92189"/>
                  </a:lnTo>
                  <a:lnTo>
                    <a:pt x="358736" y="112090"/>
                  </a:lnTo>
                  <a:lnTo>
                    <a:pt x="392176" y="142773"/>
                  </a:lnTo>
                  <a:lnTo>
                    <a:pt x="416509" y="182219"/>
                  </a:lnTo>
                  <a:lnTo>
                    <a:pt x="466318" y="182219"/>
                  </a:lnTo>
                  <a:lnTo>
                    <a:pt x="466432" y="221183"/>
                  </a:lnTo>
                  <a:lnTo>
                    <a:pt x="488670" y="274383"/>
                  </a:lnTo>
                  <a:lnTo>
                    <a:pt x="542531" y="296710"/>
                  </a:lnTo>
                  <a:lnTo>
                    <a:pt x="549744" y="296710"/>
                  </a:lnTo>
                  <a:lnTo>
                    <a:pt x="549744" y="85115"/>
                  </a:lnTo>
                  <a:lnTo>
                    <a:pt x="549744" y="12"/>
                  </a:lnTo>
                  <a:close/>
                </a:path>
                <a:path w="1981200" h="546100">
                  <a:moveTo>
                    <a:pt x="675170" y="0"/>
                  </a:moveTo>
                  <a:lnTo>
                    <a:pt x="668566" y="0"/>
                  </a:lnTo>
                  <a:lnTo>
                    <a:pt x="668566" y="546087"/>
                  </a:lnTo>
                  <a:lnTo>
                    <a:pt x="675170" y="546087"/>
                  </a:lnTo>
                  <a:lnTo>
                    <a:pt x="675170" y="0"/>
                  </a:lnTo>
                  <a:close/>
                </a:path>
                <a:path w="1981200" h="546100">
                  <a:moveTo>
                    <a:pt x="887628" y="293712"/>
                  </a:moveTo>
                  <a:lnTo>
                    <a:pt x="883424" y="293712"/>
                  </a:lnTo>
                  <a:lnTo>
                    <a:pt x="879614" y="303098"/>
                  </a:lnTo>
                  <a:lnTo>
                    <a:pt x="873594" y="310273"/>
                  </a:lnTo>
                  <a:lnTo>
                    <a:pt x="865454" y="314871"/>
                  </a:lnTo>
                  <a:lnTo>
                    <a:pt x="855218" y="316496"/>
                  </a:lnTo>
                  <a:lnTo>
                    <a:pt x="838428" y="312483"/>
                  </a:lnTo>
                  <a:lnTo>
                    <a:pt x="826643" y="301879"/>
                  </a:lnTo>
                  <a:lnTo>
                    <a:pt x="819683" y="286905"/>
                  </a:lnTo>
                  <a:lnTo>
                    <a:pt x="817410" y="269735"/>
                  </a:lnTo>
                  <a:lnTo>
                    <a:pt x="819645" y="253072"/>
                  </a:lnTo>
                  <a:lnTo>
                    <a:pt x="826262" y="239763"/>
                  </a:lnTo>
                  <a:lnTo>
                    <a:pt x="837158" y="230962"/>
                  </a:lnTo>
                  <a:lnTo>
                    <a:pt x="852220" y="227774"/>
                  </a:lnTo>
                  <a:lnTo>
                    <a:pt x="865111" y="229768"/>
                  </a:lnTo>
                  <a:lnTo>
                    <a:pt x="873899" y="235127"/>
                  </a:lnTo>
                  <a:lnTo>
                    <a:pt x="879652" y="242951"/>
                  </a:lnTo>
                  <a:lnTo>
                    <a:pt x="883424" y="252361"/>
                  </a:lnTo>
                  <a:lnTo>
                    <a:pt x="887031" y="251752"/>
                  </a:lnTo>
                  <a:lnTo>
                    <a:pt x="885825" y="236169"/>
                  </a:lnTo>
                  <a:lnTo>
                    <a:pt x="886434" y="228981"/>
                  </a:lnTo>
                  <a:lnTo>
                    <a:pt x="881532" y="227774"/>
                  </a:lnTo>
                  <a:lnTo>
                    <a:pt x="877697" y="226847"/>
                  </a:lnTo>
                  <a:lnTo>
                    <a:pt x="870153" y="224485"/>
                  </a:lnTo>
                  <a:lnTo>
                    <a:pt x="862037" y="222567"/>
                  </a:lnTo>
                  <a:lnTo>
                    <a:pt x="814108" y="234670"/>
                  </a:lnTo>
                  <a:lnTo>
                    <a:pt x="798207" y="270941"/>
                  </a:lnTo>
                  <a:lnTo>
                    <a:pt x="802259" y="293662"/>
                  </a:lnTo>
                  <a:lnTo>
                    <a:pt x="813511" y="309753"/>
                  </a:lnTo>
                  <a:lnTo>
                    <a:pt x="830618" y="319328"/>
                  </a:lnTo>
                  <a:lnTo>
                    <a:pt x="852220" y="322491"/>
                  </a:lnTo>
                  <a:lnTo>
                    <a:pt x="861402" y="322059"/>
                  </a:lnTo>
                  <a:lnTo>
                    <a:pt x="869924" y="320840"/>
                  </a:lnTo>
                  <a:lnTo>
                    <a:pt x="877544" y="318947"/>
                  </a:lnTo>
                  <a:lnTo>
                    <a:pt x="884021" y="316496"/>
                  </a:lnTo>
                  <a:lnTo>
                    <a:pt x="884631" y="308698"/>
                  </a:lnTo>
                  <a:lnTo>
                    <a:pt x="885825" y="301510"/>
                  </a:lnTo>
                  <a:lnTo>
                    <a:pt x="887628" y="293712"/>
                  </a:lnTo>
                  <a:close/>
                </a:path>
                <a:path w="1981200" h="546100">
                  <a:moveTo>
                    <a:pt x="890625" y="149847"/>
                  </a:moveTo>
                  <a:lnTo>
                    <a:pt x="885228" y="149847"/>
                  </a:lnTo>
                  <a:lnTo>
                    <a:pt x="882230" y="148653"/>
                  </a:lnTo>
                  <a:lnTo>
                    <a:pt x="881024" y="144462"/>
                  </a:lnTo>
                  <a:lnTo>
                    <a:pt x="879221" y="140258"/>
                  </a:lnTo>
                  <a:lnTo>
                    <a:pt x="875626" y="130670"/>
                  </a:lnTo>
                  <a:lnTo>
                    <a:pt x="871791" y="119875"/>
                  </a:lnTo>
                  <a:lnTo>
                    <a:pt x="869010" y="112090"/>
                  </a:lnTo>
                  <a:lnTo>
                    <a:pt x="855154" y="73126"/>
                  </a:lnTo>
                  <a:lnTo>
                    <a:pt x="849820" y="58140"/>
                  </a:lnTo>
                  <a:lnTo>
                    <a:pt x="849820" y="112090"/>
                  </a:lnTo>
                  <a:lnTo>
                    <a:pt x="824014" y="112090"/>
                  </a:lnTo>
                  <a:lnTo>
                    <a:pt x="836612" y="73126"/>
                  </a:lnTo>
                  <a:lnTo>
                    <a:pt x="837209" y="73126"/>
                  </a:lnTo>
                  <a:lnTo>
                    <a:pt x="849820" y="112090"/>
                  </a:lnTo>
                  <a:lnTo>
                    <a:pt x="849820" y="58140"/>
                  </a:lnTo>
                  <a:lnTo>
                    <a:pt x="849820" y="56934"/>
                  </a:lnTo>
                  <a:lnTo>
                    <a:pt x="848614" y="54546"/>
                  </a:lnTo>
                  <a:lnTo>
                    <a:pt x="848614" y="53936"/>
                  </a:lnTo>
                  <a:lnTo>
                    <a:pt x="847420" y="53936"/>
                  </a:lnTo>
                  <a:lnTo>
                    <a:pt x="846823" y="54546"/>
                  </a:lnTo>
                  <a:lnTo>
                    <a:pt x="838415" y="58737"/>
                  </a:lnTo>
                  <a:lnTo>
                    <a:pt x="834212" y="59931"/>
                  </a:lnTo>
                  <a:lnTo>
                    <a:pt x="833018" y="65328"/>
                  </a:lnTo>
                  <a:lnTo>
                    <a:pt x="830618" y="72529"/>
                  </a:lnTo>
                  <a:lnTo>
                    <a:pt x="828814" y="77317"/>
                  </a:lnTo>
                  <a:lnTo>
                    <a:pt x="806602" y="140855"/>
                  </a:lnTo>
                  <a:lnTo>
                    <a:pt x="804811" y="146850"/>
                  </a:lnTo>
                  <a:lnTo>
                    <a:pt x="800011" y="149847"/>
                  </a:lnTo>
                  <a:lnTo>
                    <a:pt x="794004" y="149847"/>
                  </a:lnTo>
                  <a:lnTo>
                    <a:pt x="794004" y="154051"/>
                  </a:lnTo>
                  <a:lnTo>
                    <a:pt x="798804" y="154051"/>
                  </a:lnTo>
                  <a:lnTo>
                    <a:pt x="803605" y="153454"/>
                  </a:lnTo>
                  <a:lnTo>
                    <a:pt x="814412" y="153454"/>
                  </a:lnTo>
                  <a:lnTo>
                    <a:pt x="820407" y="154051"/>
                  </a:lnTo>
                  <a:lnTo>
                    <a:pt x="825817" y="154051"/>
                  </a:lnTo>
                  <a:lnTo>
                    <a:pt x="825817" y="153454"/>
                  </a:lnTo>
                  <a:lnTo>
                    <a:pt x="825817" y="149847"/>
                  </a:lnTo>
                  <a:lnTo>
                    <a:pt x="819810" y="149847"/>
                  </a:lnTo>
                  <a:lnTo>
                    <a:pt x="813803" y="149250"/>
                  </a:lnTo>
                  <a:lnTo>
                    <a:pt x="813803" y="142659"/>
                  </a:lnTo>
                  <a:lnTo>
                    <a:pt x="815606" y="139065"/>
                  </a:lnTo>
                  <a:lnTo>
                    <a:pt x="816813" y="134264"/>
                  </a:lnTo>
                  <a:lnTo>
                    <a:pt x="821016" y="119875"/>
                  </a:lnTo>
                  <a:lnTo>
                    <a:pt x="852817" y="119875"/>
                  </a:lnTo>
                  <a:lnTo>
                    <a:pt x="858215" y="136067"/>
                  </a:lnTo>
                  <a:lnTo>
                    <a:pt x="859421" y="140258"/>
                  </a:lnTo>
                  <a:lnTo>
                    <a:pt x="861225" y="144462"/>
                  </a:lnTo>
                  <a:lnTo>
                    <a:pt x="861225" y="149250"/>
                  </a:lnTo>
                  <a:lnTo>
                    <a:pt x="855814" y="149847"/>
                  </a:lnTo>
                  <a:lnTo>
                    <a:pt x="851014" y="149847"/>
                  </a:lnTo>
                  <a:lnTo>
                    <a:pt x="851014" y="154051"/>
                  </a:lnTo>
                  <a:lnTo>
                    <a:pt x="857618" y="154051"/>
                  </a:lnTo>
                  <a:lnTo>
                    <a:pt x="864819" y="153454"/>
                  </a:lnTo>
                  <a:lnTo>
                    <a:pt x="878027" y="153454"/>
                  </a:lnTo>
                  <a:lnTo>
                    <a:pt x="884631" y="154051"/>
                  </a:lnTo>
                  <a:lnTo>
                    <a:pt x="890625" y="154051"/>
                  </a:lnTo>
                  <a:lnTo>
                    <a:pt x="890625" y="153454"/>
                  </a:lnTo>
                  <a:lnTo>
                    <a:pt x="890625" y="149847"/>
                  </a:lnTo>
                  <a:close/>
                </a:path>
                <a:path w="1981200" h="546100">
                  <a:moveTo>
                    <a:pt x="894829" y="438188"/>
                  </a:moveTo>
                  <a:lnTo>
                    <a:pt x="891019" y="418553"/>
                  </a:lnTo>
                  <a:lnTo>
                    <a:pt x="880046" y="403415"/>
                  </a:lnTo>
                  <a:lnTo>
                    <a:pt x="875030" y="400608"/>
                  </a:lnTo>
                  <a:lnTo>
                    <a:pt x="875030" y="441185"/>
                  </a:lnTo>
                  <a:lnTo>
                    <a:pt x="872769" y="456399"/>
                  </a:lnTo>
                  <a:lnTo>
                    <a:pt x="866025" y="469430"/>
                  </a:lnTo>
                  <a:lnTo>
                    <a:pt x="854773" y="478523"/>
                  </a:lnTo>
                  <a:lnTo>
                    <a:pt x="839012" y="481939"/>
                  </a:lnTo>
                  <a:lnTo>
                    <a:pt x="829411" y="481939"/>
                  </a:lnTo>
                  <a:lnTo>
                    <a:pt x="824611" y="480745"/>
                  </a:lnTo>
                  <a:lnTo>
                    <a:pt x="824611" y="396227"/>
                  </a:lnTo>
                  <a:lnTo>
                    <a:pt x="827608" y="395617"/>
                  </a:lnTo>
                  <a:lnTo>
                    <a:pt x="831215" y="395020"/>
                  </a:lnTo>
                  <a:lnTo>
                    <a:pt x="834212" y="395020"/>
                  </a:lnTo>
                  <a:lnTo>
                    <a:pt x="849960" y="397090"/>
                  </a:lnTo>
                  <a:lnTo>
                    <a:pt x="862952" y="404393"/>
                  </a:lnTo>
                  <a:lnTo>
                    <a:pt x="871766" y="418541"/>
                  </a:lnTo>
                  <a:lnTo>
                    <a:pt x="875030" y="441185"/>
                  </a:lnTo>
                  <a:lnTo>
                    <a:pt x="875030" y="400608"/>
                  </a:lnTo>
                  <a:lnTo>
                    <a:pt x="865085" y="395020"/>
                  </a:lnTo>
                  <a:lnTo>
                    <a:pt x="862672" y="393674"/>
                  </a:lnTo>
                  <a:lnTo>
                    <a:pt x="843622" y="390829"/>
                  </a:lnTo>
                  <a:lnTo>
                    <a:pt x="839609" y="390232"/>
                  </a:lnTo>
                  <a:lnTo>
                    <a:pt x="833615" y="390232"/>
                  </a:lnTo>
                  <a:lnTo>
                    <a:pt x="825817" y="390829"/>
                  </a:lnTo>
                  <a:lnTo>
                    <a:pt x="808405" y="390829"/>
                  </a:lnTo>
                  <a:lnTo>
                    <a:pt x="798804" y="390232"/>
                  </a:lnTo>
                  <a:lnTo>
                    <a:pt x="794600" y="390232"/>
                  </a:lnTo>
                  <a:lnTo>
                    <a:pt x="794600" y="394423"/>
                  </a:lnTo>
                  <a:lnTo>
                    <a:pt x="801801" y="394423"/>
                  </a:lnTo>
                  <a:lnTo>
                    <a:pt x="807212" y="395020"/>
                  </a:lnTo>
                  <a:lnTo>
                    <a:pt x="807212" y="481939"/>
                  </a:lnTo>
                  <a:lnTo>
                    <a:pt x="801801" y="483146"/>
                  </a:lnTo>
                  <a:lnTo>
                    <a:pt x="794600" y="483146"/>
                  </a:lnTo>
                  <a:lnTo>
                    <a:pt x="794600" y="487337"/>
                  </a:lnTo>
                  <a:lnTo>
                    <a:pt x="798207" y="487337"/>
                  </a:lnTo>
                  <a:lnTo>
                    <a:pt x="808405" y="486740"/>
                  </a:lnTo>
                  <a:lnTo>
                    <a:pt x="837209" y="486740"/>
                  </a:lnTo>
                  <a:lnTo>
                    <a:pt x="843216" y="487337"/>
                  </a:lnTo>
                  <a:lnTo>
                    <a:pt x="846937" y="486740"/>
                  </a:lnTo>
                  <a:lnTo>
                    <a:pt x="863180" y="484124"/>
                  </a:lnTo>
                  <a:lnTo>
                    <a:pt x="866648" y="481939"/>
                  </a:lnTo>
                  <a:lnTo>
                    <a:pt x="879602" y="473773"/>
                  </a:lnTo>
                  <a:lnTo>
                    <a:pt x="890727" y="457911"/>
                  </a:lnTo>
                  <a:lnTo>
                    <a:pt x="894829" y="438188"/>
                  </a:lnTo>
                  <a:close/>
                </a:path>
                <a:path w="1981200" h="546100">
                  <a:moveTo>
                    <a:pt x="1010666" y="390232"/>
                  </a:moveTo>
                  <a:lnTo>
                    <a:pt x="1004062" y="390232"/>
                  </a:lnTo>
                  <a:lnTo>
                    <a:pt x="995654" y="390829"/>
                  </a:lnTo>
                  <a:lnTo>
                    <a:pt x="981849" y="390829"/>
                  </a:lnTo>
                  <a:lnTo>
                    <a:pt x="973455" y="390232"/>
                  </a:lnTo>
                  <a:lnTo>
                    <a:pt x="968044" y="390232"/>
                  </a:lnTo>
                  <a:lnTo>
                    <a:pt x="968044" y="394423"/>
                  </a:lnTo>
                  <a:lnTo>
                    <a:pt x="975245" y="394423"/>
                  </a:lnTo>
                  <a:lnTo>
                    <a:pt x="980059" y="395020"/>
                  </a:lnTo>
                  <a:lnTo>
                    <a:pt x="980059" y="481939"/>
                  </a:lnTo>
                  <a:lnTo>
                    <a:pt x="975245" y="483146"/>
                  </a:lnTo>
                  <a:lnTo>
                    <a:pt x="968044" y="483146"/>
                  </a:lnTo>
                  <a:lnTo>
                    <a:pt x="968044" y="487337"/>
                  </a:lnTo>
                  <a:lnTo>
                    <a:pt x="973455" y="487337"/>
                  </a:lnTo>
                  <a:lnTo>
                    <a:pt x="981849" y="486740"/>
                  </a:lnTo>
                  <a:lnTo>
                    <a:pt x="995654" y="486740"/>
                  </a:lnTo>
                  <a:lnTo>
                    <a:pt x="1004062" y="487337"/>
                  </a:lnTo>
                  <a:lnTo>
                    <a:pt x="1010666" y="487337"/>
                  </a:lnTo>
                  <a:lnTo>
                    <a:pt x="1010666" y="486740"/>
                  </a:lnTo>
                  <a:lnTo>
                    <a:pt x="1010666" y="483146"/>
                  </a:lnTo>
                  <a:lnTo>
                    <a:pt x="1003465" y="483146"/>
                  </a:lnTo>
                  <a:lnTo>
                    <a:pt x="998054" y="481939"/>
                  </a:lnTo>
                  <a:lnTo>
                    <a:pt x="998054" y="395020"/>
                  </a:lnTo>
                  <a:lnTo>
                    <a:pt x="1003465" y="394423"/>
                  </a:lnTo>
                  <a:lnTo>
                    <a:pt x="1010666" y="394423"/>
                  </a:lnTo>
                  <a:lnTo>
                    <a:pt x="1010666" y="390829"/>
                  </a:lnTo>
                  <a:lnTo>
                    <a:pt x="1010666" y="390232"/>
                  </a:lnTo>
                  <a:close/>
                </a:path>
                <a:path w="1981200" h="546100">
                  <a:moveTo>
                    <a:pt x="1040066" y="130670"/>
                  </a:moveTo>
                  <a:lnTo>
                    <a:pt x="1035862" y="130670"/>
                  </a:lnTo>
                  <a:lnTo>
                    <a:pt x="1035265" y="133667"/>
                  </a:lnTo>
                  <a:lnTo>
                    <a:pt x="1034072" y="137858"/>
                  </a:lnTo>
                  <a:lnTo>
                    <a:pt x="1029271" y="143852"/>
                  </a:lnTo>
                  <a:lnTo>
                    <a:pt x="1024470" y="147459"/>
                  </a:lnTo>
                  <a:lnTo>
                    <a:pt x="1011859" y="148653"/>
                  </a:lnTo>
                  <a:lnTo>
                    <a:pt x="999858" y="148653"/>
                  </a:lnTo>
                  <a:lnTo>
                    <a:pt x="995654" y="148056"/>
                  </a:lnTo>
                  <a:lnTo>
                    <a:pt x="991450" y="146253"/>
                  </a:lnTo>
                  <a:lnTo>
                    <a:pt x="991450" y="61734"/>
                  </a:lnTo>
                  <a:lnTo>
                    <a:pt x="1004658" y="61734"/>
                  </a:lnTo>
                  <a:lnTo>
                    <a:pt x="1004658" y="58140"/>
                  </a:lnTo>
                  <a:lnTo>
                    <a:pt x="1004658" y="57543"/>
                  </a:lnTo>
                  <a:lnTo>
                    <a:pt x="997458" y="57543"/>
                  </a:lnTo>
                  <a:lnTo>
                    <a:pt x="990854" y="58140"/>
                  </a:lnTo>
                  <a:lnTo>
                    <a:pt x="976452" y="58140"/>
                  </a:lnTo>
                  <a:lnTo>
                    <a:pt x="968654" y="57543"/>
                  </a:lnTo>
                  <a:lnTo>
                    <a:pt x="961453" y="57543"/>
                  </a:lnTo>
                  <a:lnTo>
                    <a:pt x="961453" y="61734"/>
                  </a:lnTo>
                  <a:lnTo>
                    <a:pt x="968654" y="61734"/>
                  </a:lnTo>
                  <a:lnTo>
                    <a:pt x="974051" y="62331"/>
                  </a:lnTo>
                  <a:lnTo>
                    <a:pt x="974051" y="149250"/>
                  </a:lnTo>
                  <a:lnTo>
                    <a:pt x="968654" y="149847"/>
                  </a:lnTo>
                  <a:lnTo>
                    <a:pt x="961453" y="149847"/>
                  </a:lnTo>
                  <a:lnTo>
                    <a:pt x="961453" y="154051"/>
                  </a:lnTo>
                  <a:lnTo>
                    <a:pt x="970800" y="153949"/>
                  </a:lnTo>
                  <a:lnTo>
                    <a:pt x="989050" y="153543"/>
                  </a:lnTo>
                  <a:lnTo>
                    <a:pt x="998054" y="153454"/>
                  </a:lnTo>
                  <a:lnTo>
                    <a:pt x="1007402" y="153543"/>
                  </a:lnTo>
                  <a:lnTo>
                    <a:pt x="1025652" y="153949"/>
                  </a:lnTo>
                  <a:lnTo>
                    <a:pt x="1034669" y="154051"/>
                  </a:lnTo>
                  <a:lnTo>
                    <a:pt x="1034808" y="153454"/>
                  </a:lnTo>
                  <a:lnTo>
                    <a:pt x="1035913" y="148653"/>
                  </a:lnTo>
                  <a:lnTo>
                    <a:pt x="1040066" y="130670"/>
                  </a:lnTo>
                  <a:close/>
                </a:path>
                <a:path w="1981200" h="546100">
                  <a:moveTo>
                    <a:pt x="1068273" y="269735"/>
                  </a:moveTo>
                  <a:lnTo>
                    <a:pt x="1064158" y="249859"/>
                  </a:lnTo>
                  <a:lnTo>
                    <a:pt x="1052893" y="234746"/>
                  </a:lnTo>
                  <a:lnTo>
                    <a:pt x="1049070" y="232562"/>
                  </a:lnTo>
                  <a:lnTo>
                    <a:pt x="1049070" y="272732"/>
                  </a:lnTo>
                  <a:lnTo>
                    <a:pt x="1047902" y="288175"/>
                  </a:lnTo>
                  <a:lnTo>
                    <a:pt x="1043292" y="302260"/>
                  </a:lnTo>
                  <a:lnTo>
                    <a:pt x="1033627" y="312521"/>
                  </a:lnTo>
                  <a:lnTo>
                    <a:pt x="1017257" y="316496"/>
                  </a:lnTo>
                  <a:lnTo>
                    <a:pt x="1002639" y="312445"/>
                  </a:lnTo>
                  <a:lnTo>
                    <a:pt x="992136" y="301663"/>
                  </a:lnTo>
                  <a:lnTo>
                    <a:pt x="985786" y="286143"/>
                  </a:lnTo>
                  <a:lnTo>
                    <a:pt x="983653" y="267944"/>
                  </a:lnTo>
                  <a:lnTo>
                    <a:pt x="985151" y="253822"/>
                  </a:lnTo>
                  <a:lnTo>
                    <a:pt x="990257" y="240893"/>
                  </a:lnTo>
                  <a:lnTo>
                    <a:pt x="999858" y="231444"/>
                  </a:lnTo>
                  <a:lnTo>
                    <a:pt x="1014857" y="227774"/>
                  </a:lnTo>
                  <a:lnTo>
                    <a:pt x="1030084" y="231940"/>
                  </a:lnTo>
                  <a:lnTo>
                    <a:pt x="1040739" y="242620"/>
                  </a:lnTo>
                  <a:lnTo>
                    <a:pt x="1047013" y="257111"/>
                  </a:lnTo>
                  <a:lnTo>
                    <a:pt x="1049070" y="272732"/>
                  </a:lnTo>
                  <a:lnTo>
                    <a:pt x="1049070" y="232562"/>
                  </a:lnTo>
                  <a:lnTo>
                    <a:pt x="1040714" y="227774"/>
                  </a:lnTo>
                  <a:lnTo>
                    <a:pt x="1036116" y="225145"/>
                  </a:lnTo>
                  <a:lnTo>
                    <a:pt x="1015466" y="221780"/>
                  </a:lnTo>
                  <a:lnTo>
                    <a:pt x="995248" y="225704"/>
                  </a:lnTo>
                  <a:lnTo>
                    <a:pt x="978852" y="236474"/>
                  </a:lnTo>
                  <a:lnTo>
                    <a:pt x="967867" y="252641"/>
                  </a:lnTo>
                  <a:lnTo>
                    <a:pt x="963853" y="272732"/>
                  </a:lnTo>
                  <a:lnTo>
                    <a:pt x="967867" y="293154"/>
                  </a:lnTo>
                  <a:lnTo>
                    <a:pt x="978928" y="308851"/>
                  </a:lnTo>
                  <a:lnTo>
                    <a:pt x="995502" y="318935"/>
                  </a:lnTo>
                  <a:lnTo>
                    <a:pt x="1016063" y="322491"/>
                  </a:lnTo>
                  <a:lnTo>
                    <a:pt x="1036624" y="318719"/>
                  </a:lnTo>
                  <a:lnTo>
                    <a:pt x="1040066" y="316496"/>
                  </a:lnTo>
                  <a:lnTo>
                    <a:pt x="1053198" y="308025"/>
                  </a:lnTo>
                  <a:lnTo>
                    <a:pt x="1064247" y="291388"/>
                  </a:lnTo>
                  <a:lnTo>
                    <a:pt x="1068273" y="269735"/>
                  </a:lnTo>
                  <a:close/>
                </a:path>
                <a:path w="1981200" h="546100">
                  <a:moveTo>
                    <a:pt x="1142098" y="459765"/>
                  </a:moveTo>
                  <a:lnTo>
                    <a:pt x="1135621" y="441375"/>
                  </a:lnTo>
                  <a:lnTo>
                    <a:pt x="1121384" y="431368"/>
                  </a:lnTo>
                  <a:lnTo>
                    <a:pt x="1107160" y="423265"/>
                  </a:lnTo>
                  <a:lnTo>
                    <a:pt x="1100683" y="410603"/>
                  </a:lnTo>
                  <a:lnTo>
                    <a:pt x="1100683" y="399821"/>
                  </a:lnTo>
                  <a:lnTo>
                    <a:pt x="1106690" y="393230"/>
                  </a:lnTo>
                  <a:lnTo>
                    <a:pt x="1127086" y="393230"/>
                  </a:lnTo>
                  <a:lnTo>
                    <a:pt x="1133094" y="401612"/>
                  </a:lnTo>
                  <a:lnTo>
                    <a:pt x="1133690" y="410603"/>
                  </a:lnTo>
                  <a:lnTo>
                    <a:pt x="1137894" y="410006"/>
                  </a:lnTo>
                  <a:lnTo>
                    <a:pt x="1136700" y="403415"/>
                  </a:lnTo>
                  <a:lnTo>
                    <a:pt x="1136091" y="396824"/>
                  </a:lnTo>
                  <a:lnTo>
                    <a:pt x="1136091" y="393230"/>
                  </a:lnTo>
                  <a:lnTo>
                    <a:pt x="1136091" y="390232"/>
                  </a:lnTo>
                  <a:lnTo>
                    <a:pt x="1131887" y="389623"/>
                  </a:lnTo>
                  <a:lnTo>
                    <a:pt x="1120495" y="388429"/>
                  </a:lnTo>
                  <a:lnTo>
                    <a:pt x="1116291" y="388429"/>
                  </a:lnTo>
                  <a:lnTo>
                    <a:pt x="1103909" y="390296"/>
                  </a:lnTo>
                  <a:lnTo>
                    <a:pt x="1094232" y="395770"/>
                  </a:lnTo>
                  <a:lnTo>
                    <a:pt x="1087932" y="404609"/>
                  </a:lnTo>
                  <a:lnTo>
                    <a:pt x="1085684" y="416598"/>
                  </a:lnTo>
                  <a:lnTo>
                    <a:pt x="1092060" y="435178"/>
                  </a:lnTo>
                  <a:lnTo>
                    <a:pt x="1106081" y="445147"/>
                  </a:lnTo>
                  <a:lnTo>
                    <a:pt x="1120114" y="453440"/>
                  </a:lnTo>
                  <a:lnTo>
                    <a:pt x="1126490" y="466953"/>
                  </a:lnTo>
                  <a:lnTo>
                    <a:pt x="1126490" y="477151"/>
                  </a:lnTo>
                  <a:lnTo>
                    <a:pt x="1118692" y="483146"/>
                  </a:lnTo>
                  <a:lnTo>
                    <a:pt x="1109687" y="483146"/>
                  </a:lnTo>
                  <a:lnTo>
                    <a:pt x="1100988" y="481355"/>
                  </a:lnTo>
                  <a:lnTo>
                    <a:pt x="1094613" y="476542"/>
                  </a:lnTo>
                  <a:lnTo>
                    <a:pt x="1090358" y="469480"/>
                  </a:lnTo>
                  <a:lnTo>
                    <a:pt x="1088085" y="460959"/>
                  </a:lnTo>
                  <a:lnTo>
                    <a:pt x="1083881" y="461556"/>
                  </a:lnTo>
                  <a:lnTo>
                    <a:pt x="1084478" y="468757"/>
                  </a:lnTo>
                  <a:lnTo>
                    <a:pt x="1085684" y="475945"/>
                  </a:lnTo>
                  <a:lnTo>
                    <a:pt x="1086281" y="483146"/>
                  </a:lnTo>
                  <a:lnTo>
                    <a:pt x="1100683" y="489140"/>
                  </a:lnTo>
                  <a:lnTo>
                    <a:pt x="1108481" y="489140"/>
                  </a:lnTo>
                  <a:lnTo>
                    <a:pt x="1121333" y="487248"/>
                  </a:lnTo>
                  <a:lnTo>
                    <a:pt x="1129182" y="483146"/>
                  </a:lnTo>
                  <a:lnTo>
                    <a:pt x="1132039" y="481647"/>
                  </a:lnTo>
                  <a:lnTo>
                    <a:pt x="1139380" y="472440"/>
                  </a:lnTo>
                  <a:lnTo>
                    <a:pt x="1142098" y="459765"/>
                  </a:lnTo>
                  <a:close/>
                </a:path>
                <a:path w="1981200" h="546100">
                  <a:moveTo>
                    <a:pt x="1207516" y="149847"/>
                  </a:moveTo>
                  <a:lnTo>
                    <a:pt x="1202105" y="149847"/>
                  </a:lnTo>
                  <a:lnTo>
                    <a:pt x="1199705" y="148653"/>
                  </a:lnTo>
                  <a:lnTo>
                    <a:pt x="1196111" y="140258"/>
                  </a:lnTo>
                  <a:lnTo>
                    <a:pt x="1192504" y="130670"/>
                  </a:lnTo>
                  <a:lnTo>
                    <a:pt x="1188758" y="119875"/>
                  </a:lnTo>
                  <a:lnTo>
                    <a:pt x="1186053" y="112090"/>
                  </a:lnTo>
                  <a:lnTo>
                    <a:pt x="1172514" y="73126"/>
                  </a:lnTo>
                  <a:lnTo>
                    <a:pt x="1167307" y="58140"/>
                  </a:lnTo>
                  <a:lnTo>
                    <a:pt x="1166698" y="56934"/>
                  </a:lnTo>
                  <a:lnTo>
                    <a:pt x="1166698" y="112090"/>
                  </a:lnTo>
                  <a:lnTo>
                    <a:pt x="1140891" y="112090"/>
                  </a:lnTo>
                  <a:lnTo>
                    <a:pt x="1153502" y="73126"/>
                  </a:lnTo>
                  <a:lnTo>
                    <a:pt x="1154099" y="73126"/>
                  </a:lnTo>
                  <a:lnTo>
                    <a:pt x="1166698" y="112090"/>
                  </a:lnTo>
                  <a:lnTo>
                    <a:pt x="1166698" y="56934"/>
                  </a:lnTo>
                  <a:lnTo>
                    <a:pt x="1166101" y="55740"/>
                  </a:lnTo>
                  <a:lnTo>
                    <a:pt x="1166101" y="54546"/>
                  </a:lnTo>
                  <a:lnTo>
                    <a:pt x="1165504" y="53936"/>
                  </a:lnTo>
                  <a:lnTo>
                    <a:pt x="1164297" y="53936"/>
                  </a:lnTo>
                  <a:lnTo>
                    <a:pt x="1163701" y="54546"/>
                  </a:lnTo>
                  <a:lnTo>
                    <a:pt x="1155293" y="58737"/>
                  </a:lnTo>
                  <a:lnTo>
                    <a:pt x="1151102" y="59931"/>
                  </a:lnTo>
                  <a:lnTo>
                    <a:pt x="1150493" y="65328"/>
                  </a:lnTo>
                  <a:lnTo>
                    <a:pt x="1147495" y="72529"/>
                  </a:lnTo>
                  <a:lnTo>
                    <a:pt x="1145692" y="77317"/>
                  </a:lnTo>
                  <a:lnTo>
                    <a:pt x="1123492" y="140855"/>
                  </a:lnTo>
                  <a:lnTo>
                    <a:pt x="1121689" y="146850"/>
                  </a:lnTo>
                  <a:lnTo>
                    <a:pt x="1116888" y="149847"/>
                  </a:lnTo>
                  <a:lnTo>
                    <a:pt x="1110881" y="149847"/>
                  </a:lnTo>
                  <a:lnTo>
                    <a:pt x="1110881" y="154051"/>
                  </a:lnTo>
                  <a:lnTo>
                    <a:pt x="1115695" y="154051"/>
                  </a:lnTo>
                  <a:lnTo>
                    <a:pt x="1121092" y="153454"/>
                  </a:lnTo>
                  <a:lnTo>
                    <a:pt x="1131290" y="153454"/>
                  </a:lnTo>
                  <a:lnTo>
                    <a:pt x="1137297" y="154051"/>
                  </a:lnTo>
                  <a:lnTo>
                    <a:pt x="1142695" y="154051"/>
                  </a:lnTo>
                  <a:lnTo>
                    <a:pt x="1142695" y="153454"/>
                  </a:lnTo>
                  <a:lnTo>
                    <a:pt x="1142695" y="149847"/>
                  </a:lnTo>
                  <a:lnTo>
                    <a:pt x="1136700" y="149847"/>
                  </a:lnTo>
                  <a:lnTo>
                    <a:pt x="1130693" y="149250"/>
                  </a:lnTo>
                  <a:lnTo>
                    <a:pt x="1130693" y="142659"/>
                  </a:lnTo>
                  <a:lnTo>
                    <a:pt x="1132497" y="139065"/>
                  </a:lnTo>
                  <a:lnTo>
                    <a:pt x="1133690" y="134264"/>
                  </a:lnTo>
                  <a:lnTo>
                    <a:pt x="1137894" y="119875"/>
                  </a:lnTo>
                  <a:lnTo>
                    <a:pt x="1169708" y="119875"/>
                  </a:lnTo>
                  <a:lnTo>
                    <a:pt x="1175105" y="136067"/>
                  </a:lnTo>
                  <a:lnTo>
                    <a:pt x="1176909" y="140258"/>
                  </a:lnTo>
                  <a:lnTo>
                    <a:pt x="1178102" y="144462"/>
                  </a:lnTo>
                  <a:lnTo>
                    <a:pt x="1178102" y="149250"/>
                  </a:lnTo>
                  <a:lnTo>
                    <a:pt x="1172705" y="149847"/>
                  </a:lnTo>
                  <a:lnTo>
                    <a:pt x="1167904" y="149847"/>
                  </a:lnTo>
                  <a:lnTo>
                    <a:pt x="1167904" y="154051"/>
                  </a:lnTo>
                  <a:lnTo>
                    <a:pt x="1175105" y="154051"/>
                  </a:lnTo>
                  <a:lnTo>
                    <a:pt x="1181709" y="153454"/>
                  </a:lnTo>
                  <a:lnTo>
                    <a:pt x="1195514" y="153454"/>
                  </a:lnTo>
                  <a:lnTo>
                    <a:pt x="1201508" y="154051"/>
                  </a:lnTo>
                  <a:lnTo>
                    <a:pt x="1207516" y="154051"/>
                  </a:lnTo>
                  <a:lnTo>
                    <a:pt x="1207516" y="153454"/>
                  </a:lnTo>
                  <a:lnTo>
                    <a:pt x="1207516" y="149847"/>
                  </a:lnTo>
                  <a:close/>
                </a:path>
                <a:path w="1981200" h="546100">
                  <a:moveTo>
                    <a:pt x="1221917" y="297319"/>
                  </a:moveTo>
                  <a:lnTo>
                    <a:pt x="1217714" y="297319"/>
                  </a:lnTo>
                  <a:lnTo>
                    <a:pt x="1217117" y="300316"/>
                  </a:lnTo>
                  <a:lnTo>
                    <a:pt x="1215910" y="303911"/>
                  </a:lnTo>
                  <a:lnTo>
                    <a:pt x="1213510" y="306908"/>
                  </a:lnTo>
                  <a:lnTo>
                    <a:pt x="1211110" y="310502"/>
                  </a:lnTo>
                  <a:lnTo>
                    <a:pt x="1205712" y="314096"/>
                  </a:lnTo>
                  <a:lnTo>
                    <a:pt x="1200315" y="314693"/>
                  </a:lnTo>
                  <a:lnTo>
                    <a:pt x="1193711" y="315302"/>
                  </a:lnTo>
                  <a:lnTo>
                    <a:pt x="1187704" y="315302"/>
                  </a:lnTo>
                  <a:lnTo>
                    <a:pt x="1181709" y="314693"/>
                  </a:lnTo>
                  <a:lnTo>
                    <a:pt x="1177505" y="314096"/>
                  </a:lnTo>
                  <a:lnTo>
                    <a:pt x="1173302" y="312305"/>
                  </a:lnTo>
                  <a:lnTo>
                    <a:pt x="1173302" y="228384"/>
                  </a:lnTo>
                  <a:lnTo>
                    <a:pt x="1177505" y="227774"/>
                  </a:lnTo>
                  <a:lnTo>
                    <a:pt x="1186510" y="227774"/>
                  </a:lnTo>
                  <a:lnTo>
                    <a:pt x="1186510" y="224180"/>
                  </a:lnTo>
                  <a:lnTo>
                    <a:pt x="1186510" y="223583"/>
                  </a:lnTo>
                  <a:lnTo>
                    <a:pt x="1179309" y="223583"/>
                  </a:lnTo>
                  <a:lnTo>
                    <a:pt x="1172108" y="224180"/>
                  </a:lnTo>
                  <a:lnTo>
                    <a:pt x="1157693" y="224180"/>
                  </a:lnTo>
                  <a:lnTo>
                    <a:pt x="1150493" y="223583"/>
                  </a:lnTo>
                  <a:lnTo>
                    <a:pt x="1143292" y="223583"/>
                  </a:lnTo>
                  <a:lnTo>
                    <a:pt x="1143292" y="227774"/>
                  </a:lnTo>
                  <a:lnTo>
                    <a:pt x="1150493" y="227774"/>
                  </a:lnTo>
                  <a:lnTo>
                    <a:pt x="1155903" y="228981"/>
                  </a:lnTo>
                  <a:lnTo>
                    <a:pt x="1155903" y="315899"/>
                  </a:lnTo>
                  <a:lnTo>
                    <a:pt x="1150493" y="316496"/>
                  </a:lnTo>
                  <a:lnTo>
                    <a:pt x="1143292" y="316496"/>
                  </a:lnTo>
                  <a:lnTo>
                    <a:pt x="1143292" y="320687"/>
                  </a:lnTo>
                  <a:lnTo>
                    <a:pt x="1152398" y="320598"/>
                  </a:lnTo>
                  <a:lnTo>
                    <a:pt x="1170813" y="320192"/>
                  </a:lnTo>
                  <a:lnTo>
                    <a:pt x="1179906" y="320090"/>
                  </a:lnTo>
                  <a:lnTo>
                    <a:pt x="1188999" y="320192"/>
                  </a:lnTo>
                  <a:lnTo>
                    <a:pt x="1207414" y="320598"/>
                  </a:lnTo>
                  <a:lnTo>
                    <a:pt x="1216520" y="320687"/>
                  </a:lnTo>
                  <a:lnTo>
                    <a:pt x="1216660" y="320090"/>
                  </a:lnTo>
                  <a:lnTo>
                    <a:pt x="1217764" y="315302"/>
                  </a:lnTo>
                  <a:lnTo>
                    <a:pt x="1221917" y="297319"/>
                  </a:lnTo>
                  <a:close/>
                </a:path>
                <a:path w="1981200" h="546100">
                  <a:moveTo>
                    <a:pt x="1311935" y="386626"/>
                  </a:moveTo>
                  <a:lnTo>
                    <a:pt x="1308938" y="386029"/>
                  </a:lnTo>
                  <a:lnTo>
                    <a:pt x="1308341" y="390232"/>
                  </a:lnTo>
                  <a:lnTo>
                    <a:pt x="1222514" y="390232"/>
                  </a:lnTo>
                  <a:lnTo>
                    <a:pt x="1221320" y="386029"/>
                  </a:lnTo>
                  <a:lnTo>
                    <a:pt x="1218311" y="386029"/>
                  </a:lnTo>
                  <a:lnTo>
                    <a:pt x="1218311" y="390232"/>
                  </a:lnTo>
                  <a:lnTo>
                    <a:pt x="1217803" y="393827"/>
                  </a:lnTo>
                  <a:lnTo>
                    <a:pt x="1217218" y="397421"/>
                  </a:lnTo>
                  <a:lnTo>
                    <a:pt x="1216596" y="401612"/>
                  </a:lnTo>
                  <a:lnTo>
                    <a:pt x="1216012" y="405218"/>
                  </a:lnTo>
                  <a:lnTo>
                    <a:pt x="1215313" y="410006"/>
                  </a:lnTo>
                  <a:lnTo>
                    <a:pt x="1219517" y="410006"/>
                  </a:lnTo>
                  <a:lnTo>
                    <a:pt x="1221917" y="399821"/>
                  </a:lnTo>
                  <a:lnTo>
                    <a:pt x="1221917" y="397421"/>
                  </a:lnTo>
                  <a:lnTo>
                    <a:pt x="1255522" y="397421"/>
                  </a:lnTo>
                  <a:lnTo>
                    <a:pt x="1255522" y="481939"/>
                  </a:lnTo>
                  <a:lnTo>
                    <a:pt x="1251331" y="483146"/>
                  </a:lnTo>
                  <a:lnTo>
                    <a:pt x="1241120" y="483146"/>
                  </a:lnTo>
                  <a:lnTo>
                    <a:pt x="1241120" y="487337"/>
                  </a:lnTo>
                  <a:lnTo>
                    <a:pt x="1246517" y="487337"/>
                  </a:lnTo>
                  <a:lnTo>
                    <a:pt x="1256131" y="486740"/>
                  </a:lnTo>
                  <a:lnTo>
                    <a:pt x="1272324" y="486740"/>
                  </a:lnTo>
                  <a:lnTo>
                    <a:pt x="1281938" y="487337"/>
                  </a:lnTo>
                  <a:lnTo>
                    <a:pt x="1287335" y="487337"/>
                  </a:lnTo>
                  <a:lnTo>
                    <a:pt x="1287335" y="486740"/>
                  </a:lnTo>
                  <a:lnTo>
                    <a:pt x="1287335" y="483146"/>
                  </a:lnTo>
                  <a:lnTo>
                    <a:pt x="1277734" y="483146"/>
                  </a:lnTo>
                  <a:lnTo>
                    <a:pt x="1272933" y="481342"/>
                  </a:lnTo>
                  <a:lnTo>
                    <a:pt x="1272933" y="397421"/>
                  </a:lnTo>
                  <a:lnTo>
                    <a:pt x="1305344" y="397421"/>
                  </a:lnTo>
                  <a:lnTo>
                    <a:pt x="1305941" y="405218"/>
                  </a:lnTo>
                  <a:lnTo>
                    <a:pt x="1305941" y="410603"/>
                  </a:lnTo>
                  <a:lnTo>
                    <a:pt x="1310144" y="408813"/>
                  </a:lnTo>
                  <a:lnTo>
                    <a:pt x="1310144" y="401612"/>
                  </a:lnTo>
                  <a:lnTo>
                    <a:pt x="1310830" y="397421"/>
                  </a:lnTo>
                  <a:lnTo>
                    <a:pt x="1311249" y="394423"/>
                  </a:lnTo>
                  <a:lnTo>
                    <a:pt x="1311338" y="390232"/>
                  </a:lnTo>
                  <a:lnTo>
                    <a:pt x="1311935" y="386626"/>
                  </a:lnTo>
                  <a:close/>
                </a:path>
                <a:path w="1981200" h="546100">
                  <a:moveTo>
                    <a:pt x="1372552" y="297319"/>
                  </a:moveTo>
                  <a:lnTo>
                    <a:pt x="1368361" y="297319"/>
                  </a:lnTo>
                  <a:lnTo>
                    <a:pt x="1367751" y="300316"/>
                  </a:lnTo>
                  <a:lnTo>
                    <a:pt x="1366558" y="303911"/>
                  </a:lnTo>
                  <a:lnTo>
                    <a:pt x="1364157" y="306908"/>
                  </a:lnTo>
                  <a:lnTo>
                    <a:pt x="1361757" y="310502"/>
                  </a:lnTo>
                  <a:lnTo>
                    <a:pt x="1356956" y="314096"/>
                  </a:lnTo>
                  <a:lnTo>
                    <a:pt x="1344345" y="315302"/>
                  </a:lnTo>
                  <a:lnTo>
                    <a:pt x="1338351" y="315302"/>
                  </a:lnTo>
                  <a:lnTo>
                    <a:pt x="1332344" y="314693"/>
                  </a:lnTo>
                  <a:lnTo>
                    <a:pt x="1328140" y="314096"/>
                  </a:lnTo>
                  <a:lnTo>
                    <a:pt x="1323949" y="312305"/>
                  </a:lnTo>
                  <a:lnTo>
                    <a:pt x="1323949" y="228384"/>
                  </a:lnTo>
                  <a:lnTo>
                    <a:pt x="1328140" y="227774"/>
                  </a:lnTo>
                  <a:lnTo>
                    <a:pt x="1337144" y="227774"/>
                  </a:lnTo>
                  <a:lnTo>
                    <a:pt x="1337144" y="224180"/>
                  </a:lnTo>
                  <a:lnTo>
                    <a:pt x="1337144" y="223583"/>
                  </a:lnTo>
                  <a:lnTo>
                    <a:pt x="1329944" y="223583"/>
                  </a:lnTo>
                  <a:lnTo>
                    <a:pt x="1323340" y="224180"/>
                  </a:lnTo>
                  <a:lnTo>
                    <a:pt x="1308938" y="224180"/>
                  </a:lnTo>
                  <a:lnTo>
                    <a:pt x="1301737" y="223583"/>
                  </a:lnTo>
                  <a:lnTo>
                    <a:pt x="1293939" y="223583"/>
                  </a:lnTo>
                  <a:lnTo>
                    <a:pt x="1293939" y="227774"/>
                  </a:lnTo>
                  <a:lnTo>
                    <a:pt x="1301140" y="227774"/>
                  </a:lnTo>
                  <a:lnTo>
                    <a:pt x="1306537" y="228981"/>
                  </a:lnTo>
                  <a:lnTo>
                    <a:pt x="1306537" y="315899"/>
                  </a:lnTo>
                  <a:lnTo>
                    <a:pt x="1301140" y="316496"/>
                  </a:lnTo>
                  <a:lnTo>
                    <a:pt x="1293939" y="316496"/>
                  </a:lnTo>
                  <a:lnTo>
                    <a:pt x="1293939" y="320687"/>
                  </a:lnTo>
                  <a:lnTo>
                    <a:pt x="1303286" y="320598"/>
                  </a:lnTo>
                  <a:lnTo>
                    <a:pt x="1321536" y="320192"/>
                  </a:lnTo>
                  <a:lnTo>
                    <a:pt x="1330540" y="320090"/>
                  </a:lnTo>
                  <a:lnTo>
                    <a:pt x="1339900" y="320192"/>
                  </a:lnTo>
                  <a:lnTo>
                    <a:pt x="1358138" y="320598"/>
                  </a:lnTo>
                  <a:lnTo>
                    <a:pt x="1367155" y="320687"/>
                  </a:lnTo>
                  <a:lnTo>
                    <a:pt x="1367294" y="320090"/>
                  </a:lnTo>
                  <a:lnTo>
                    <a:pt x="1368399" y="315302"/>
                  </a:lnTo>
                  <a:lnTo>
                    <a:pt x="1372552" y="297319"/>
                  </a:lnTo>
                  <a:close/>
                </a:path>
                <a:path w="1981200" h="546100">
                  <a:moveTo>
                    <a:pt x="1412163" y="149847"/>
                  </a:moveTo>
                  <a:lnTo>
                    <a:pt x="1403769" y="149847"/>
                  </a:lnTo>
                  <a:lnTo>
                    <a:pt x="1400162" y="149250"/>
                  </a:lnTo>
                  <a:lnTo>
                    <a:pt x="1394167" y="78524"/>
                  </a:lnTo>
                  <a:lnTo>
                    <a:pt x="1394167" y="75526"/>
                  </a:lnTo>
                  <a:lnTo>
                    <a:pt x="1393558" y="71323"/>
                  </a:lnTo>
                  <a:lnTo>
                    <a:pt x="1393558" y="67729"/>
                  </a:lnTo>
                  <a:lnTo>
                    <a:pt x="1394167" y="61734"/>
                  </a:lnTo>
                  <a:lnTo>
                    <a:pt x="1407960" y="61734"/>
                  </a:lnTo>
                  <a:lnTo>
                    <a:pt x="1407960" y="58140"/>
                  </a:lnTo>
                  <a:lnTo>
                    <a:pt x="1407960" y="57543"/>
                  </a:lnTo>
                  <a:lnTo>
                    <a:pt x="1403159" y="57543"/>
                  </a:lnTo>
                  <a:lnTo>
                    <a:pt x="1397762" y="58140"/>
                  </a:lnTo>
                  <a:lnTo>
                    <a:pt x="1388160" y="58140"/>
                  </a:lnTo>
                  <a:lnTo>
                    <a:pt x="1383360" y="57543"/>
                  </a:lnTo>
                  <a:lnTo>
                    <a:pt x="1379156" y="57543"/>
                  </a:lnTo>
                  <a:lnTo>
                    <a:pt x="1346149" y="130073"/>
                  </a:lnTo>
                  <a:lnTo>
                    <a:pt x="1323657" y="79717"/>
                  </a:lnTo>
                  <a:lnTo>
                    <a:pt x="1314005" y="58140"/>
                  </a:lnTo>
                  <a:lnTo>
                    <a:pt x="1313738" y="57543"/>
                  </a:lnTo>
                  <a:lnTo>
                    <a:pt x="1309535" y="57543"/>
                  </a:lnTo>
                  <a:lnTo>
                    <a:pt x="1305344" y="58140"/>
                  </a:lnTo>
                  <a:lnTo>
                    <a:pt x="1295133" y="58140"/>
                  </a:lnTo>
                  <a:lnTo>
                    <a:pt x="1289735" y="57543"/>
                  </a:lnTo>
                  <a:lnTo>
                    <a:pt x="1284338" y="57543"/>
                  </a:lnTo>
                  <a:lnTo>
                    <a:pt x="1284338" y="61734"/>
                  </a:lnTo>
                  <a:lnTo>
                    <a:pt x="1292136" y="61734"/>
                  </a:lnTo>
                  <a:lnTo>
                    <a:pt x="1298143" y="64135"/>
                  </a:lnTo>
                  <a:lnTo>
                    <a:pt x="1298054" y="78524"/>
                  </a:lnTo>
                  <a:lnTo>
                    <a:pt x="1297533" y="86309"/>
                  </a:lnTo>
                  <a:lnTo>
                    <a:pt x="1296339" y="96507"/>
                  </a:lnTo>
                  <a:lnTo>
                    <a:pt x="1292136" y="134861"/>
                  </a:lnTo>
                  <a:lnTo>
                    <a:pt x="1290929" y="145059"/>
                  </a:lnTo>
                  <a:lnTo>
                    <a:pt x="1290332" y="149847"/>
                  </a:lnTo>
                  <a:lnTo>
                    <a:pt x="1277734" y="149847"/>
                  </a:lnTo>
                  <a:lnTo>
                    <a:pt x="1277734" y="154051"/>
                  </a:lnTo>
                  <a:lnTo>
                    <a:pt x="1283131" y="154051"/>
                  </a:lnTo>
                  <a:lnTo>
                    <a:pt x="1288529" y="153454"/>
                  </a:lnTo>
                  <a:lnTo>
                    <a:pt x="1299933" y="153454"/>
                  </a:lnTo>
                  <a:lnTo>
                    <a:pt x="1306537" y="154051"/>
                  </a:lnTo>
                  <a:lnTo>
                    <a:pt x="1313141" y="154051"/>
                  </a:lnTo>
                  <a:lnTo>
                    <a:pt x="1313141" y="153454"/>
                  </a:lnTo>
                  <a:lnTo>
                    <a:pt x="1313141" y="149847"/>
                  </a:lnTo>
                  <a:lnTo>
                    <a:pt x="1304137" y="149847"/>
                  </a:lnTo>
                  <a:lnTo>
                    <a:pt x="1300543" y="147459"/>
                  </a:lnTo>
                  <a:lnTo>
                    <a:pt x="1299337" y="145059"/>
                  </a:lnTo>
                  <a:lnTo>
                    <a:pt x="1299337" y="140855"/>
                  </a:lnTo>
                  <a:lnTo>
                    <a:pt x="1304137" y="79717"/>
                  </a:lnTo>
                  <a:lnTo>
                    <a:pt x="1337741" y="156451"/>
                  </a:lnTo>
                  <a:lnTo>
                    <a:pt x="1341348" y="156451"/>
                  </a:lnTo>
                  <a:lnTo>
                    <a:pt x="1353337" y="130073"/>
                  </a:lnTo>
                  <a:lnTo>
                    <a:pt x="1376756" y="78524"/>
                  </a:lnTo>
                  <a:lnTo>
                    <a:pt x="1380959" y="136664"/>
                  </a:lnTo>
                  <a:lnTo>
                    <a:pt x="1380959" y="149847"/>
                  </a:lnTo>
                  <a:lnTo>
                    <a:pt x="1368958" y="149847"/>
                  </a:lnTo>
                  <a:lnTo>
                    <a:pt x="1368958" y="154051"/>
                  </a:lnTo>
                  <a:lnTo>
                    <a:pt x="1376756" y="154051"/>
                  </a:lnTo>
                  <a:lnTo>
                    <a:pt x="1384554" y="153454"/>
                  </a:lnTo>
                  <a:lnTo>
                    <a:pt x="1398358" y="153454"/>
                  </a:lnTo>
                  <a:lnTo>
                    <a:pt x="1405559" y="154051"/>
                  </a:lnTo>
                  <a:lnTo>
                    <a:pt x="1412163" y="154051"/>
                  </a:lnTo>
                  <a:lnTo>
                    <a:pt x="1412163" y="153454"/>
                  </a:lnTo>
                  <a:lnTo>
                    <a:pt x="1412163" y="149847"/>
                  </a:lnTo>
                  <a:close/>
                </a:path>
                <a:path w="1981200" h="546100">
                  <a:moveTo>
                    <a:pt x="1478191" y="483146"/>
                  </a:moveTo>
                  <a:lnTo>
                    <a:pt x="1443316" y="442379"/>
                  </a:lnTo>
                  <a:lnTo>
                    <a:pt x="1440980" y="438785"/>
                  </a:lnTo>
                  <a:lnTo>
                    <a:pt x="1444599" y="436981"/>
                  </a:lnTo>
                  <a:lnTo>
                    <a:pt x="1448536" y="435038"/>
                  </a:lnTo>
                  <a:lnTo>
                    <a:pt x="1454632" y="429945"/>
                  </a:lnTo>
                  <a:lnTo>
                    <a:pt x="1458696" y="423265"/>
                  </a:lnTo>
                  <a:lnTo>
                    <a:pt x="1460182" y="414807"/>
                  </a:lnTo>
                  <a:lnTo>
                    <a:pt x="1457464" y="402615"/>
                  </a:lnTo>
                  <a:lnTo>
                    <a:pt x="1450200" y="395097"/>
                  </a:lnTo>
                  <a:lnTo>
                    <a:pt x="1449997" y="395020"/>
                  </a:lnTo>
                  <a:lnTo>
                    <a:pt x="1441577" y="391985"/>
                  </a:lnTo>
                  <a:lnTo>
                    <a:pt x="1441577" y="415404"/>
                  </a:lnTo>
                  <a:lnTo>
                    <a:pt x="1440141" y="425602"/>
                  </a:lnTo>
                  <a:lnTo>
                    <a:pt x="1435950" y="432257"/>
                  </a:lnTo>
                  <a:lnTo>
                    <a:pt x="1429169" y="435889"/>
                  </a:lnTo>
                  <a:lnTo>
                    <a:pt x="1419974" y="436981"/>
                  </a:lnTo>
                  <a:lnTo>
                    <a:pt x="1413370" y="436981"/>
                  </a:lnTo>
                  <a:lnTo>
                    <a:pt x="1413370" y="395617"/>
                  </a:lnTo>
                  <a:lnTo>
                    <a:pt x="1415173" y="395617"/>
                  </a:lnTo>
                  <a:lnTo>
                    <a:pt x="1416964" y="395020"/>
                  </a:lnTo>
                  <a:lnTo>
                    <a:pt x="1421168" y="395020"/>
                  </a:lnTo>
                  <a:lnTo>
                    <a:pt x="1429677" y="396519"/>
                  </a:lnTo>
                  <a:lnTo>
                    <a:pt x="1436103" y="400723"/>
                  </a:lnTo>
                  <a:lnTo>
                    <a:pt x="1440154" y="407162"/>
                  </a:lnTo>
                  <a:lnTo>
                    <a:pt x="1441577" y="415404"/>
                  </a:lnTo>
                  <a:lnTo>
                    <a:pt x="1441577" y="391985"/>
                  </a:lnTo>
                  <a:lnTo>
                    <a:pt x="1439672" y="391287"/>
                  </a:lnTo>
                  <a:lnTo>
                    <a:pt x="1434249" y="390829"/>
                  </a:lnTo>
                  <a:lnTo>
                    <a:pt x="1427175" y="390232"/>
                  </a:lnTo>
                  <a:lnTo>
                    <a:pt x="1419364" y="390232"/>
                  </a:lnTo>
                  <a:lnTo>
                    <a:pt x="1412773" y="390829"/>
                  </a:lnTo>
                  <a:lnTo>
                    <a:pt x="1395958" y="390829"/>
                  </a:lnTo>
                  <a:lnTo>
                    <a:pt x="1387563" y="390232"/>
                  </a:lnTo>
                  <a:lnTo>
                    <a:pt x="1383360" y="390232"/>
                  </a:lnTo>
                  <a:lnTo>
                    <a:pt x="1383360" y="394423"/>
                  </a:lnTo>
                  <a:lnTo>
                    <a:pt x="1389964" y="394423"/>
                  </a:lnTo>
                  <a:lnTo>
                    <a:pt x="1395361" y="395020"/>
                  </a:lnTo>
                  <a:lnTo>
                    <a:pt x="1395361" y="480745"/>
                  </a:lnTo>
                  <a:lnTo>
                    <a:pt x="1390561" y="483146"/>
                  </a:lnTo>
                  <a:lnTo>
                    <a:pt x="1383360" y="483146"/>
                  </a:lnTo>
                  <a:lnTo>
                    <a:pt x="1383360" y="487337"/>
                  </a:lnTo>
                  <a:lnTo>
                    <a:pt x="1389964" y="487337"/>
                  </a:lnTo>
                  <a:lnTo>
                    <a:pt x="1396568" y="486740"/>
                  </a:lnTo>
                  <a:lnTo>
                    <a:pt x="1410970" y="486740"/>
                  </a:lnTo>
                  <a:lnTo>
                    <a:pt x="1419364" y="487337"/>
                  </a:lnTo>
                  <a:lnTo>
                    <a:pt x="1427175" y="487337"/>
                  </a:lnTo>
                  <a:lnTo>
                    <a:pt x="1427175" y="486740"/>
                  </a:lnTo>
                  <a:lnTo>
                    <a:pt x="1427175" y="483146"/>
                  </a:lnTo>
                  <a:lnTo>
                    <a:pt x="1418170" y="483146"/>
                  </a:lnTo>
                  <a:lnTo>
                    <a:pt x="1413370" y="482536"/>
                  </a:lnTo>
                  <a:lnTo>
                    <a:pt x="1413370" y="442379"/>
                  </a:lnTo>
                  <a:lnTo>
                    <a:pt x="1422374" y="442379"/>
                  </a:lnTo>
                  <a:lnTo>
                    <a:pt x="1429143" y="453948"/>
                  </a:lnTo>
                  <a:lnTo>
                    <a:pt x="1436103" y="465302"/>
                  </a:lnTo>
                  <a:lnTo>
                    <a:pt x="1443380" y="476427"/>
                  </a:lnTo>
                  <a:lnTo>
                    <a:pt x="1451178" y="487337"/>
                  </a:lnTo>
                  <a:lnTo>
                    <a:pt x="1455381" y="487337"/>
                  </a:lnTo>
                  <a:lnTo>
                    <a:pt x="1460182" y="486740"/>
                  </a:lnTo>
                  <a:lnTo>
                    <a:pt x="1469186" y="486740"/>
                  </a:lnTo>
                  <a:lnTo>
                    <a:pt x="1473377" y="487337"/>
                  </a:lnTo>
                  <a:lnTo>
                    <a:pt x="1478191" y="487337"/>
                  </a:lnTo>
                  <a:lnTo>
                    <a:pt x="1478191" y="486740"/>
                  </a:lnTo>
                  <a:lnTo>
                    <a:pt x="1478191" y="483146"/>
                  </a:lnTo>
                  <a:close/>
                </a:path>
                <a:path w="1981200" h="546100">
                  <a:moveTo>
                    <a:pt x="1523199" y="298513"/>
                  </a:moveTo>
                  <a:lnTo>
                    <a:pt x="1519593" y="297916"/>
                  </a:lnTo>
                  <a:lnTo>
                    <a:pt x="1515783" y="307111"/>
                  </a:lnTo>
                  <a:lnTo>
                    <a:pt x="1510220" y="312153"/>
                  </a:lnTo>
                  <a:lnTo>
                    <a:pt x="1502295" y="314261"/>
                  </a:lnTo>
                  <a:lnTo>
                    <a:pt x="1491386" y="314693"/>
                  </a:lnTo>
                  <a:lnTo>
                    <a:pt x="1474584" y="314693"/>
                  </a:lnTo>
                  <a:lnTo>
                    <a:pt x="1474584" y="273342"/>
                  </a:lnTo>
                  <a:lnTo>
                    <a:pt x="1500390" y="273342"/>
                  </a:lnTo>
                  <a:lnTo>
                    <a:pt x="1500987" y="278726"/>
                  </a:lnTo>
                  <a:lnTo>
                    <a:pt x="1501597" y="287121"/>
                  </a:lnTo>
                  <a:lnTo>
                    <a:pt x="1505788" y="285927"/>
                  </a:lnTo>
                  <a:lnTo>
                    <a:pt x="1505788" y="273342"/>
                  </a:lnTo>
                  <a:lnTo>
                    <a:pt x="1505788" y="266141"/>
                  </a:lnTo>
                  <a:lnTo>
                    <a:pt x="1505788" y="254152"/>
                  </a:lnTo>
                  <a:lnTo>
                    <a:pt x="1501597" y="254152"/>
                  </a:lnTo>
                  <a:lnTo>
                    <a:pt x="1500987" y="261353"/>
                  </a:lnTo>
                  <a:lnTo>
                    <a:pt x="1499184" y="266141"/>
                  </a:lnTo>
                  <a:lnTo>
                    <a:pt x="1474584" y="266141"/>
                  </a:lnTo>
                  <a:lnTo>
                    <a:pt x="1474584" y="230174"/>
                  </a:lnTo>
                  <a:lnTo>
                    <a:pt x="1508188" y="230174"/>
                  </a:lnTo>
                  <a:lnTo>
                    <a:pt x="1509991" y="237375"/>
                  </a:lnTo>
                  <a:lnTo>
                    <a:pt x="1510588" y="246367"/>
                  </a:lnTo>
                  <a:lnTo>
                    <a:pt x="1514792" y="245160"/>
                  </a:lnTo>
                  <a:lnTo>
                    <a:pt x="1514195" y="239166"/>
                  </a:lnTo>
                  <a:lnTo>
                    <a:pt x="1514195" y="230174"/>
                  </a:lnTo>
                  <a:lnTo>
                    <a:pt x="1514195" y="224180"/>
                  </a:lnTo>
                  <a:lnTo>
                    <a:pt x="1514195" y="223583"/>
                  </a:lnTo>
                  <a:lnTo>
                    <a:pt x="1506550" y="223672"/>
                  </a:lnTo>
                  <a:lnTo>
                    <a:pt x="1488109" y="224091"/>
                  </a:lnTo>
                  <a:lnTo>
                    <a:pt x="1478788" y="224180"/>
                  </a:lnTo>
                  <a:lnTo>
                    <a:pt x="1469809" y="224091"/>
                  </a:lnTo>
                  <a:lnTo>
                    <a:pt x="1451864" y="223672"/>
                  </a:lnTo>
                  <a:lnTo>
                    <a:pt x="1444574" y="223583"/>
                  </a:lnTo>
                  <a:lnTo>
                    <a:pt x="1444574" y="227774"/>
                  </a:lnTo>
                  <a:lnTo>
                    <a:pt x="1451178" y="227774"/>
                  </a:lnTo>
                  <a:lnTo>
                    <a:pt x="1456575" y="228981"/>
                  </a:lnTo>
                  <a:lnTo>
                    <a:pt x="1456575" y="315899"/>
                  </a:lnTo>
                  <a:lnTo>
                    <a:pt x="1451178" y="316496"/>
                  </a:lnTo>
                  <a:lnTo>
                    <a:pt x="1444574" y="316496"/>
                  </a:lnTo>
                  <a:lnTo>
                    <a:pt x="1444574" y="320687"/>
                  </a:lnTo>
                  <a:lnTo>
                    <a:pt x="1471244" y="320192"/>
                  </a:lnTo>
                  <a:lnTo>
                    <a:pt x="1481188" y="320090"/>
                  </a:lnTo>
                  <a:lnTo>
                    <a:pt x="1491132" y="320192"/>
                  </a:lnTo>
                  <a:lnTo>
                    <a:pt x="1518399" y="320687"/>
                  </a:lnTo>
                  <a:lnTo>
                    <a:pt x="1518500" y="320090"/>
                  </a:lnTo>
                  <a:lnTo>
                    <a:pt x="1519389" y="314693"/>
                  </a:lnTo>
                  <a:lnTo>
                    <a:pt x="1519593" y="313499"/>
                  </a:lnTo>
                  <a:lnTo>
                    <a:pt x="1521396" y="305701"/>
                  </a:lnTo>
                  <a:lnTo>
                    <a:pt x="1523199" y="298513"/>
                  </a:lnTo>
                  <a:close/>
                </a:path>
                <a:path w="1981200" h="546100">
                  <a:moveTo>
                    <a:pt x="1590408" y="390232"/>
                  </a:moveTo>
                  <a:lnTo>
                    <a:pt x="1583817" y="390232"/>
                  </a:lnTo>
                  <a:lnTo>
                    <a:pt x="1575409" y="390829"/>
                  </a:lnTo>
                  <a:lnTo>
                    <a:pt x="1561604" y="390829"/>
                  </a:lnTo>
                  <a:lnTo>
                    <a:pt x="1553210" y="390232"/>
                  </a:lnTo>
                  <a:lnTo>
                    <a:pt x="1547799" y="390232"/>
                  </a:lnTo>
                  <a:lnTo>
                    <a:pt x="1547799" y="394423"/>
                  </a:lnTo>
                  <a:lnTo>
                    <a:pt x="1555000" y="394423"/>
                  </a:lnTo>
                  <a:lnTo>
                    <a:pt x="1560410" y="395020"/>
                  </a:lnTo>
                  <a:lnTo>
                    <a:pt x="1560410" y="481939"/>
                  </a:lnTo>
                  <a:lnTo>
                    <a:pt x="1555000" y="483146"/>
                  </a:lnTo>
                  <a:lnTo>
                    <a:pt x="1547799" y="483146"/>
                  </a:lnTo>
                  <a:lnTo>
                    <a:pt x="1547799" y="487337"/>
                  </a:lnTo>
                  <a:lnTo>
                    <a:pt x="1553210" y="487337"/>
                  </a:lnTo>
                  <a:lnTo>
                    <a:pt x="1561604" y="486740"/>
                  </a:lnTo>
                  <a:lnTo>
                    <a:pt x="1575409" y="486740"/>
                  </a:lnTo>
                  <a:lnTo>
                    <a:pt x="1583817" y="487337"/>
                  </a:lnTo>
                  <a:lnTo>
                    <a:pt x="1590408" y="487337"/>
                  </a:lnTo>
                  <a:lnTo>
                    <a:pt x="1590408" y="486740"/>
                  </a:lnTo>
                  <a:lnTo>
                    <a:pt x="1590408" y="483146"/>
                  </a:lnTo>
                  <a:lnTo>
                    <a:pt x="1583207" y="483146"/>
                  </a:lnTo>
                  <a:lnTo>
                    <a:pt x="1578406" y="481939"/>
                  </a:lnTo>
                  <a:lnTo>
                    <a:pt x="1578406" y="395020"/>
                  </a:lnTo>
                  <a:lnTo>
                    <a:pt x="1583207" y="394423"/>
                  </a:lnTo>
                  <a:lnTo>
                    <a:pt x="1590408" y="394423"/>
                  </a:lnTo>
                  <a:lnTo>
                    <a:pt x="1590408" y="390829"/>
                  </a:lnTo>
                  <a:lnTo>
                    <a:pt x="1590408" y="390232"/>
                  </a:lnTo>
                  <a:close/>
                </a:path>
                <a:path w="1981200" h="546100">
                  <a:moveTo>
                    <a:pt x="1590408" y="103098"/>
                  </a:moveTo>
                  <a:lnTo>
                    <a:pt x="1586204" y="83210"/>
                  </a:lnTo>
                  <a:lnTo>
                    <a:pt x="1574736" y="68110"/>
                  </a:lnTo>
                  <a:lnTo>
                    <a:pt x="1570609" y="65786"/>
                  </a:lnTo>
                  <a:lnTo>
                    <a:pt x="1570609" y="106095"/>
                  </a:lnTo>
                  <a:lnTo>
                    <a:pt x="1569440" y="121627"/>
                  </a:lnTo>
                  <a:lnTo>
                    <a:pt x="1564906" y="135915"/>
                  </a:lnTo>
                  <a:lnTo>
                    <a:pt x="1555419" y="146392"/>
                  </a:lnTo>
                  <a:lnTo>
                    <a:pt x="1539405" y="150456"/>
                  </a:lnTo>
                  <a:lnTo>
                    <a:pt x="1524431" y="146316"/>
                  </a:lnTo>
                  <a:lnTo>
                    <a:pt x="1513738" y="135394"/>
                  </a:lnTo>
                  <a:lnTo>
                    <a:pt x="1507324" y="119849"/>
                  </a:lnTo>
                  <a:lnTo>
                    <a:pt x="1505191" y="101892"/>
                  </a:lnTo>
                  <a:lnTo>
                    <a:pt x="1506702" y="87782"/>
                  </a:lnTo>
                  <a:lnTo>
                    <a:pt x="1511871" y="74853"/>
                  </a:lnTo>
                  <a:lnTo>
                    <a:pt x="1521650" y="65392"/>
                  </a:lnTo>
                  <a:lnTo>
                    <a:pt x="1537004" y="61734"/>
                  </a:lnTo>
                  <a:lnTo>
                    <a:pt x="1551876" y="65887"/>
                  </a:lnTo>
                  <a:lnTo>
                    <a:pt x="1562354" y="76492"/>
                  </a:lnTo>
                  <a:lnTo>
                    <a:pt x="1568564" y="90817"/>
                  </a:lnTo>
                  <a:lnTo>
                    <a:pt x="1570609" y="106095"/>
                  </a:lnTo>
                  <a:lnTo>
                    <a:pt x="1570609" y="65786"/>
                  </a:lnTo>
                  <a:lnTo>
                    <a:pt x="1563471" y="61734"/>
                  </a:lnTo>
                  <a:lnTo>
                    <a:pt x="1557756" y="58508"/>
                  </a:lnTo>
                  <a:lnTo>
                    <a:pt x="1537004" y="55143"/>
                  </a:lnTo>
                  <a:lnTo>
                    <a:pt x="1516875" y="59156"/>
                  </a:lnTo>
                  <a:lnTo>
                    <a:pt x="1500695" y="70129"/>
                  </a:lnTo>
                  <a:lnTo>
                    <a:pt x="1489900" y="86499"/>
                  </a:lnTo>
                  <a:lnTo>
                    <a:pt x="1485988" y="106692"/>
                  </a:lnTo>
                  <a:lnTo>
                    <a:pt x="1489913" y="126860"/>
                  </a:lnTo>
                  <a:lnTo>
                    <a:pt x="1500771" y="142582"/>
                  </a:lnTo>
                  <a:lnTo>
                    <a:pt x="1517129" y="152806"/>
                  </a:lnTo>
                  <a:lnTo>
                    <a:pt x="1537601" y="156451"/>
                  </a:lnTo>
                  <a:lnTo>
                    <a:pt x="1558518" y="152577"/>
                  </a:lnTo>
                  <a:lnTo>
                    <a:pt x="1561782" y="150456"/>
                  </a:lnTo>
                  <a:lnTo>
                    <a:pt x="1575257" y="141681"/>
                  </a:lnTo>
                  <a:lnTo>
                    <a:pt x="1586382" y="124841"/>
                  </a:lnTo>
                  <a:lnTo>
                    <a:pt x="1590408" y="103098"/>
                  </a:lnTo>
                  <a:close/>
                </a:path>
                <a:path w="1981200" h="546100">
                  <a:moveTo>
                    <a:pt x="1697837" y="279933"/>
                  </a:moveTo>
                  <a:lnTo>
                    <a:pt x="1691246" y="280530"/>
                  </a:lnTo>
                  <a:lnTo>
                    <a:pt x="1664830" y="280530"/>
                  </a:lnTo>
                  <a:lnTo>
                    <a:pt x="1658226" y="279933"/>
                  </a:lnTo>
                  <a:lnTo>
                    <a:pt x="1658226" y="284124"/>
                  </a:lnTo>
                  <a:lnTo>
                    <a:pt x="1661833" y="316496"/>
                  </a:lnTo>
                  <a:lnTo>
                    <a:pt x="1655229" y="316496"/>
                  </a:lnTo>
                  <a:lnTo>
                    <a:pt x="1638185" y="312305"/>
                  </a:lnTo>
                  <a:lnTo>
                    <a:pt x="1626425" y="301358"/>
                  </a:lnTo>
                  <a:lnTo>
                    <a:pt x="1619618" y="286143"/>
                  </a:lnTo>
                  <a:lnTo>
                    <a:pt x="1617421" y="269138"/>
                  </a:lnTo>
                  <a:lnTo>
                    <a:pt x="1619770" y="253072"/>
                  </a:lnTo>
                  <a:lnTo>
                    <a:pt x="1626793" y="239915"/>
                  </a:lnTo>
                  <a:lnTo>
                    <a:pt x="1638439" y="231038"/>
                  </a:lnTo>
                  <a:lnTo>
                    <a:pt x="1654632" y="227774"/>
                  </a:lnTo>
                  <a:lnTo>
                    <a:pt x="1665935" y="228993"/>
                  </a:lnTo>
                  <a:lnTo>
                    <a:pt x="1675333" y="232943"/>
                  </a:lnTo>
                  <a:lnTo>
                    <a:pt x="1682483" y="240169"/>
                  </a:lnTo>
                  <a:lnTo>
                    <a:pt x="1687042" y="251155"/>
                  </a:lnTo>
                  <a:lnTo>
                    <a:pt x="1691246" y="250558"/>
                  </a:lnTo>
                  <a:lnTo>
                    <a:pt x="1689442" y="242760"/>
                  </a:lnTo>
                  <a:lnTo>
                    <a:pt x="1689442" y="227774"/>
                  </a:lnTo>
                  <a:lnTo>
                    <a:pt x="1689442" y="227177"/>
                  </a:lnTo>
                  <a:lnTo>
                    <a:pt x="1684045" y="226580"/>
                  </a:lnTo>
                  <a:lnTo>
                    <a:pt x="1679232" y="225386"/>
                  </a:lnTo>
                  <a:lnTo>
                    <a:pt x="1668437" y="222986"/>
                  </a:lnTo>
                  <a:lnTo>
                    <a:pt x="1662430" y="221780"/>
                  </a:lnTo>
                  <a:lnTo>
                    <a:pt x="1653425" y="221780"/>
                  </a:lnTo>
                  <a:lnTo>
                    <a:pt x="1633156" y="224917"/>
                  </a:lnTo>
                  <a:lnTo>
                    <a:pt x="1615465" y="234226"/>
                  </a:lnTo>
                  <a:lnTo>
                    <a:pt x="1602955" y="249605"/>
                  </a:lnTo>
                  <a:lnTo>
                    <a:pt x="1598218" y="270941"/>
                  </a:lnTo>
                  <a:lnTo>
                    <a:pt x="1602359" y="292900"/>
                  </a:lnTo>
                  <a:lnTo>
                    <a:pt x="1613827" y="309079"/>
                  </a:lnTo>
                  <a:lnTo>
                    <a:pt x="1631137" y="319074"/>
                  </a:lnTo>
                  <a:lnTo>
                    <a:pt x="1652828" y="322491"/>
                  </a:lnTo>
                  <a:lnTo>
                    <a:pt x="1663217" y="322059"/>
                  </a:lnTo>
                  <a:lnTo>
                    <a:pt x="1672932" y="320840"/>
                  </a:lnTo>
                  <a:lnTo>
                    <a:pt x="1682203" y="318947"/>
                  </a:lnTo>
                  <a:lnTo>
                    <a:pt x="1691246" y="316496"/>
                  </a:lnTo>
                  <a:lnTo>
                    <a:pt x="1691246" y="314096"/>
                  </a:lnTo>
                  <a:lnTo>
                    <a:pt x="1688236" y="312305"/>
                  </a:lnTo>
                  <a:lnTo>
                    <a:pt x="1688236" y="286524"/>
                  </a:lnTo>
                  <a:lnTo>
                    <a:pt x="1690636" y="284124"/>
                  </a:lnTo>
                  <a:lnTo>
                    <a:pt x="1697837" y="284124"/>
                  </a:lnTo>
                  <a:lnTo>
                    <a:pt x="1697837" y="280530"/>
                  </a:lnTo>
                  <a:lnTo>
                    <a:pt x="1697837" y="279933"/>
                  </a:lnTo>
                  <a:close/>
                </a:path>
                <a:path w="1981200" h="546100">
                  <a:moveTo>
                    <a:pt x="1753654" y="418401"/>
                  </a:moveTo>
                  <a:lnTo>
                    <a:pt x="1752460" y="410603"/>
                  </a:lnTo>
                  <a:lnTo>
                    <a:pt x="1751863" y="402818"/>
                  </a:lnTo>
                  <a:lnTo>
                    <a:pt x="1752460" y="395020"/>
                  </a:lnTo>
                  <a:lnTo>
                    <a:pt x="1749526" y="394423"/>
                  </a:lnTo>
                  <a:lnTo>
                    <a:pt x="1743722" y="393230"/>
                  </a:lnTo>
                  <a:lnTo>
                    <a:pt x="1736178" y="391045"/>
                  </a:lnTo>
                  <a:lnTo>
                    <a:pt x="1728063" y="389204"/>
                  </a:lnTo>
                  <a:lnTo>
                    <a:pt x="1680133" y="401243"/>
                  </a:lnTo>
                  <a:lnTo>
                    <a:pt x="1664233" y="436981"/>
                  </a:lnTo>
                  <a:lnTo>
                    <a:pt x="1668284" y="460057"/>
                  </a:lnTo>
                  <a:lnTo>
                    <a:pt x="1679536" y="476326"/>
                  </a:lnTo>
                  <a:lnTo>
                    <a:pt x="1696643" y="485952"/>
                  </a:lnTo>
                  <a:lnTo>
                    <a:pt x="1718246" y="489140"/>
                  </a:lnTo>
                  <a:lnTo>
                    <a:pt x="1727695" y="488619"/>
                  </a:lnTo>
                  <a:lnTo>
                    <a:pt x="1736178" y="487260"/>
                  </a:lnTo>
                  <a:lnTo>
                    <a:pt x="1743646" y="485343"/>
                  </a:lnTo>
                  <a:lnTo>
                    <a:pt x="1750060" y="483146"/>
                  </a:lnTo>
                  <a:lnTo>
                    <a:pt x="1750656" y="475348"/>
                  </a:lnTo>
                  <a:lnTo>
                    <a:pt x="1751863" y="468160"/>
                  </a:lnTo>
                  <a:lnTo>
                    <a:pt x="1753654" y="460362"/>
                  </a:lnTo>
                  <a:lnTo>
                    <a:pt x="1750060" y="459765"/>
                  </a:lnTo>
                  <a:lnTo>
                    <a:pt x="1745894" y="469226"/>
                  </a:lnTo>
                  <a:lnTo>
                    <a:pt x="1739709" y="476618"/>
                  </a:lnTo>
                  <a:lnTo>
                    <a:pt x="1731492" y="481431"/>
                  </a:lnTo>
                  <a:lnTo>
                    <a:pt x="1721243" y="483146"/>
                  </a:lnTo>
                  <a:lnTo>
                    <a:pt x="1704454" y="479120"/>
                  </a:lnTo>
                  <a:lnTo>
                    <a:pt x="1692668" y="468528"/>
                  </a:lnTo>
                  <a:lnTo>
                    <a:pt x="1685721" y="453555"/>
                  </a:lnTo>
                  <a:lnTo>
                    <a:pt x="1683435" y="436384"/>
                  </a:lnTo>
                  <a:lnTo>
                    <a:pt x="1685671" y="419709"/>
                  </a:lnTo>
                  <a:lnTo>
                    <a:pt x="1692287" y="406412"/>
                  </a:lnTo>
                  <a:lnTo>
                    <a:pt x="1703184" y="397611"/>
                  </a:lnTo>
                  <a:lnTo>
                    <a:pt x="1718246" y="394423"/>
                  </a:lnTo>
                  <a:lnTo>
                    <a:pt x="1731137" y="396328"/>
                  </a:lnTo>
                  <a:lnTo>
                    <a:pt x="1739925" y="401535"/>
                  </a:lnTo>
                  <a:lnTo>
                    <a:pt x="1745678" y="409346"/>
                  </a:lnTo>
                  <a:lnTo>
                    <a:pt x="1749450" y="418998"/>
                  </a:lnTo>
                  <a:lnTo>
                    <a:pt x="1753654" y="418401"/>
                  </a:lnTo>
                  <a:close/>
                </a:path>
                <a:path w="1981200" h="546100">
                  <a:moveTo>
                    <a:pt x="1847888" y="298513"/>
                  </a:moveTo>
                  <a:lnTo>
                    <a:pt x="1844281" y="297916"/>
                  </a:lnTo>
                  <a:lnTo>
                    <a:pt x="1840471" y="307111"/>
                  </a:lnTo>
                  <a:lnTo>
                    <a:pt x="1834908" y="312153"/>
                  </a:lnTo>
                  <a:lnTo>
                    <a:pt x="1826983" y="314261"/>
                  </a:lnTo>
                  <a:lnTo>
                    <a:pt x="1816074" y="314693"/>
                  </a:lnTo>
                  <a:lnTo>
                    <a:pt x="1799272" y="314693"/>
                  </a:lnTo>
                  <a:lnTo>
                    <a:pt x="1799272" y="273342"/>
                  </a:lnTo>
                  <a:lnTo>
                    <a:pt x="1825078" y="273342"/>
                  </a:lnTo>
                  <a:lnTo>
                    <a:pt x="1825675" y="278726"/>
                  </a:lnTo>
                  <a:lnTo>
                    <a:pt x="1826272" y="287121"/>
                  </a:lnTo>
                  <a:lnTo>
                    <a:pt x="1830476" y="285927"/>
                  </a:lnTo>
                  <a:lnTo>
                    <a:pt x="1830476" y="273342"/>
                  </a:lnTo>
                  <a:lnTo>
                    <a:pt x="1830476" y="266141"/>
                  </a:lnTo>
                  <a:lnTo>
                    <a:pt x="1830476" y="254152"/>
                  </a:lnTo>
                  <a:lnTo>
                    <a:pt x="1826272" y="254152"/>
                  </a:lnTo>
                  <a:lnTo>
                    <a:pt x="1825675" y="261353"/>
                  </a:lnTo>
                  <a:lnTo>
                    <a:pt x="1823872" y="266141"/>
                  </a:lnTo>
                  <a:lnTo>
                    <a:pt x="1799272" y="266141"/>
                  </a:lnTo>
                  <a:lnTo>
                    <a:pt x="1799272" y="230174"/>
                  </a:lnTo>
                  <a:lnTo>
                    <a:pt x="1832876" y="230174"/>
                  </a:lnTo>
                  <a:lnTo>
                    <a:pt x="1834680" y="237375"/>
                  </a:lnTo>
                  <a:lnTo>
                    <a:pt x="1835277" y="246367"/>
                  </a:lnTo>
                  <a:lnTo>
                    <a:pt x="1839480" y="245160"/>
                  </a:lnTo>
                  <a:lnTo>
                    <a:pt x="1838883" y="239166"/>
                  </a:lnTo>
                  <a:lnTo>
                    <a:pt x="1838883" y="230174"/>
                  </a:lnTo>
                  <a:lnTo>
                    <a:pt x="1838883" y="224180"/>
                  </a:lnTo>
                  <a:lnTo>
                    <a:pt x="1838883" y="223583"/>
                  </a:lnTo>
                  <a:lnTo>
                    <a:pt x="1831238" y="223672"/>
                  </a:lnTo>
                  <a:lnTo>
                    <a:pt x="1812798" y="224091"/>
                  </a:lnTo>
                  <a:lnTo>
                    <a:pt x="1803476" y="224180"/>
                  </a:lnTo>
                  <a:lnTo>
                    <a:pt x="1794497" y="224091"/>
                  </a:lnTo>
                  <a:lnTo>
                    <a:pt x="1776552" y="223672"/>
                  </a:lnTo>
                  <a:lnTo>
                    <a:pt x="1769262" y="223583"/>
                  </a:lnTo>
                  <a:lnTo>
                    <a:pt x="1769262" y="227774"/>
                  </a:lnTo>
                  <a:lnTo>
                    <a:pt x="1775866" y="227774"/>
                  </a:lnTo>
                  <a:lnTo>
                    <a:pt x="1781263" y="228981"/>
                  </a:lnTo>
                  <a:lnTo>
                    <a:pt x="1781263" y="315899"/>
                  </a:lnTo>
                  <a:lnTo>
                    <a:pt x="1775866" y="316496"/>
                  </a:lnTo>
                  <a:lnTo>
                    <a:pt x="1769262" y="316496"/>
                  </a:lnTo>
                  <a:lnTo>
                    <a:pt x="1769262" y="320687"/>
                  </a:lnTo>
                  <a:lnTo>
                    <a:pt x="1795932" y="320192"/>
                  </a:lnTo>
                  <a:lnTo>
                    <a:pt x="1805876" y="320090"/>
                  </a:lnTo>
                  <a:lnTo>
                    <a:pt x="1815820" y="320192"/>
                  </a:lnTo>
                  <a:lnTo>
                    <a:pt x="1843087" y="320687"/>
                  </a:lnTo>
                  <a:lnTo>
                    <a:pt x="1843227" y="320090"/>
                  </a:lnTo>
                  <a:lnTo>
                    <a:pt x="1844586" y="314693"/>
                  </a:lnTo>
                  <a:lnTo>
                    <a:pt x="1844878" y="313499"/>
                  </a:lnTo>
                  <a:lnTo>
                    <a:pt x="1846084" y="305701"/>
                  </a:lnTo>
                  <a:lnTo>
                    <a:pt x="1847888" y="298513"/>
                  </a:lnTo>
                  <a:close/>
                </a:path>
                <a:path w="1981200" h="546100">
                  <a:moveTo>
                    <a:pt x="1922907" y="386626"/>
                  </a:moveTo>
                  <a:lnTo>
                    <a:pt x="1919300" y="386029"/>
                  </a:lnTo>
                  <a:lnTo>
                    <a:pt x="1919300" y="390232"/>
                  </a:lnTo>
                  <a:lnTo>
                    <a:pt x="1833473" y="390232"/>
                  </a:lnTo>
                  <a:lnTo>
                    <a:pt x="1832279" y="386029"/>
                  </a:lnTo>
                  <a:lnTo>
                    <a:pt x="1828673" y="386029"/>
                  </a:lnTo>
                  <a:lnTo>
                    <a:pt x="1828673" y="394423"/>
                  </a:lnTo>
                  <a:lnTo>
                    <a:pt x="1828177" y="397421"/>
                  </a:lnTo>
                  <a:lnTo>
                    <a:pt x="1827479" y="402221"/>
                  </a:lnTo>
                  <a:lnTo>
                    <a:pt x="1826971" y="405218"/>
                  </a:lnTo>
                  <a:lnTo>
                    <a:pt x="1826272" y="410006"/>
                  </a:lnTo>
                  <a:lnTo>
                    <a:pt x="1830476" y="410006"/>
                  </a:lnTo>
                  <a:lnTo>
                    <a:pt x="1832279" y="399821"/>
                  </a:lnTo>
                  <a:lnTo>
                    <a:pt x="1832876" y="397421"/>
                  </a:lnTo>
                  <a:lnTo>
                    <a:pt x="1865884" y="397421"/>
                  </a:lnTo>
                  <a:lnTo>
                    <a:pt x="1865884" y="481939"/>
                  </a:lnTo>
                  <a:lnTo>
                    <a:pt x="1862289" y="483146"/>
                  </a:lnTo>
                  <a:lnTo>
                    <a:pt x="1852079" y="483146"/>
                  </a:lnTo>
                  <a:lnTo>
                    <a:pt x="1852079" y="487337"/>
                  </a:lnTo>
                  <a:lnTo>
                    <a:pt x="1857489" y="487337"/>
                  </a:lnTo>
                  <a:lnTo>
                    <a:pt x="1867090" y="486740"/>
                  </a:lnTo>
                  <a:lnTo>
                    <a:pt x="1882686" y="486740"/>
                  </a:lnTo>
                  <a:lnTo>
                    <a:pt x="1892896" y="487337"/>
                  </a:lnTo>
                  <a:lnTo>
                    <a:pt x="1898294" y="487337"/>
                  </a:lnTo>
                  <a:lnTo>
                    <a:pt x="1898294" y="486740"/>
                  </a:lnTo>
                  <a:lnTo>
                    <a:pt x="1898294" y="483146"/>
                  </a:lnTo>
                  <a:lnTo>
                    <a:pt x="1888693" y="483146"/>
                  </a:lnTo>
                  <a:lnTo>
                    <a:pt x="1883892" y="481342"/>
                  </a:lnTo>
                  <a:lnTo>
                    <a:pt x="1883892" y="397421"/>
                  </a:lnTo>
                  <a:lnTo>
                    <a:pt x="1915706" y="397421"/>
                  </a:lnTo>
                  <a:lnTo>
                    <a:pt x="1916899" y="405218"/>
                  </a:lnTo>
                  <a:lnTo>
                    <a:pt x="1916899" y="410603"/>
                  </a:lnTo>
                  <a:lnTo>
                    <a:pt x="1921103" y="408813"/>
                  </a:lnTo>
                  <a:lnTo>
                    <a:pt x="1921192" y="397421"/>
                  </a:lnTo>
                  <a:lnTo>
                    <a:pt x="1921611" y="394423"/>
                  </a:lnTo>
                  <a:lnTo>
                    <a:pt x="1922297" y="390232"/>
                  </a:lnTo>
                  <a:lnTo>
                    <a:pt x="1922907" y="386626"/>
                  </a:lnTo>
                  <a:close/>
                </a:path>
                <a:path w="1981200" h="546100">
                  <a:moveTo>
                    <a:pt x="1981123" y="293712"/>
                  </a:moveTo>
                  <a:lnTo>
                    <a:pt x="1974557" y="275069"/>
                  </a:lnTo>
                  <a:lnTo>
                    <a:pt x="1960118" y="265023"/>
                  </a:lnTo>
                  <a:lnTo>
                    <a:pt x="1945665" y="256882"/>
                  </a:lnTo>
                  <a:lnTo>
                    <a:pt x="1939112" y="243967"/>
                  </a:lnTo>
                  <a:lnTo>
                    <a:pt x="1939112" y="233172"/>
                  </a:lnTo>
                  <a:lnTo>
                    <a:pt x="1945106" y="226580"/>
                  </a:lnTo>
                  <a:lnTo>
                    <a:pt x="1966112" y="226580"/>
                  </a:lnTo>
                  <a:lnTo>
                    <a:pt x="1971509" y="235572"/>
                  </a:lnTo>
                  <a:lnTo>
                    <a:pt x="1972716" y="244563"/>
                  </a:lnTo>
                  <a:lnTo>
                    <a:pt x="1976920" y="243967"/>
                  </a:lnTo>
                  <a:lnTo>
                    <a:pt x="1975713" y="236766"/>
                  </a:lnTo>
                  <a:lnTo>
                    <a:pt x="1975116" y="230174"/>
                  </a:lnTo>
                  <a:lnTo>
                    <a:pt x="1975116" y="226580"/>
                  </a:lnTo>
                  <a:lnTo>
                    <a:pt x="1975116" y="223583"/>
                  </a:lnTo>
                  <a:lnTo>
                    <a:pt x="1970913" y="223583"/>
                  </a:lnTo>
                  <a:lnTo>
                    <a:pt x="1958911" y="221780"/>
                  </a:lnTo>
                  <a:lnTo>
                    <a:pt x="1955317" y="221780"/>
                  </a:lnTo>
                  <a:lnTo>
                    <a:pt x="1942934" y="223748"/>
                  </a:lnTo>
                  <a:lnTo>
                    <a:pt x="1933257" y="229425"/>
                  </a:lnTo>
                  <a:lnTo>
                    <a:pt x="1926958" y="238480"/>
                  </a:lnTo>
                  <a:lnTo>
                    <a:pt x="1924697" y="250558"/>
                  </a:lnTo>
                  <a:lnTo>
                    <a:pt x="1931085" y="269125"/>
                  </a:lnTo>
                  <a:lnTo>
                    <a:pt x="1945106" y="279107"/>
                  </a:lnTo>
                  <a:lnTo>
                    <a:pt x="1959140" y="287401"/>
                  </a:lnTo>
                  <a:lnTo>
                    <a:pt x="1965515" y="300913"/>
                  </a:lnTo>
                  <a:lnTo>
                    <a:pt x="1965515" y="310502"/>
                  </a:lnTo>
                  <a:lnTo>
                    <a:pt x="1957717" y="316496"/>
                  </a:lnTo>
                  <a:lnTo>
                    <a:pt x="1948103" y="316496"/>
                  </a:lnTo>
                  <a:lnTo>
                    <a:pt x="1939417" y="314718"/>
                  </a:lnTo>
                  <a:lnTo>
                    <a:pt x="1933028" y="309905"/>
                  </a:lnTo>
                  <a:lnTo>
                    <a:pt x="1928787" y="302844"/>
                  </a:lnTo>
                  <a:lnTo>
                    <a:pt x="1926501" y="294322"/>
                  </a:lnTo>
                  <a:lnTo>
                    <a:pt x="1922907" y="295516"/>
                  </a:lnTo>
                  <a:lnTo>
                    <a:pt x="1923503" y="302704"/>
                  </a:lnTo>
                  <a:lnTo>
                    <a:pt x="1924697" y="309308"/>
                  </a:lnTo>
                  <a:lnTo>
                    <a:pt x="1925307" y="316496"/>
                  </a:lnTo>
                  <a:lnTo>
                    <a:pt x="1931911" y="320090"/>
                  </a:lnTo>
                  <a:lnTo>
                    <a:pt x="1939709" y="322491"/>
                  </a:lnTo>
                  <a:lnTo>
                    <a:pt x="1947506" y="322491"/>
                  </a:lnTo>
                  <a:lnTo>
                    <a:pt x="1960105" y="320687"/>
                  </a:lnTo>
                  <a:lnTo>
                    <a:pt x="1968449" y="316496"/>
                  </a:lnTo>
                  <a:lnTo>
                    <a:pt x="1970836" y="315302"/>
                  </a:lnTo>
                  <a:lnTo>
                    <a:pt x="1978317" y="306311"/>
                  </a:lnTo>
                  <a:lnTo>
                    <a:pt x="1981123" y="29371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44000" y="6178295"/>
              <a:ext cx="1158239" cy="647699"/>
            </a:xfrm>
            <a:prstGeom prst="rect">
              <a:avLst/>
            </a:prstGeom>
          </p:spPr>
        </p:pic>
        <p:pic>
          <p:nvPicPr>
            <p:cNvPr id="13" name="object 1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439400" y="6153911"/>
              <a:ext cx="1158240" cy="672084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7053" y="1026284"/>
            <a:ext cx="5676900" cy="4724399"/>
          </a:xfrm>
          <a:prstGeom prst="rect">
            <a:avLst/>
          </a:prstGeom>
        </p:spPr>
      </p:pic>
      <p:sp>
        <p:nvSpPr>
          <p:cNvPr id="19" name="object 8">
            <a:extLst>
              <a:ext uri="{FF2B5EF4-FFF2-40B4-BE49-F238E27FC236}">
                <a16:creationId xmlns:a16="http://schemas.microsoft.com/office/drawing/2014/main" id="{8015D4DD-DCE0-C040-B14E-94B8B10A4685}"/>
              </a:ext>
            </a:extLst>
          </p:cNvPr>
          <p:cNvSpPr txBox="1"/>
          <p:nvPr/>
        </p:nvSpPr>
        <p:spPr>
          <a:xfrm>
            <a:off x="2057400" y="5714609"/>
            <a:ext cx="10210800" cy="3438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 marR="324485" indent="-12065">
              <a:lnSpc>
                <a:spcPct val="134400"/>
              </a:lnSpc>
              <a:spcBef>
                <a:spcPts val="100"/>
              </a:spcBef>
            </a:pPr>
            <a:r>
              <a:rPr lang="en-US" dirty="0">
                <a:latin typeface="Arial"/>
                <a:cs typeface="Arial"/>
              </a:rPr>
              <a:t>Please contact the scholarship team if you are needing assistance </a:t>
            </a:r>
            <a:r>
              <a:rPr lang="en-US" u="sng" spc="-40" dirty="0">
                <a:solidFill>
                  <a:srgbClr val="0562C1"/>
                </a:solidFill>
                <a:uFill>
                  <a:solidFill>
                    <a:srgbClr val="99C83A"/>
                  </a:solidFill>
                </a:uFill>
                <a:latin typeface="Arial"/>
                <a:cs typeface="Arial"/>
                <a:hlinkClick r:id="rId9"/>
              </a:rPr>
              <a:t>dst-</a:t>
            </a:r>
            <a:r>
              <a:rPr lang="en-US" u="sng" spc="-10" dirty="0">
                <a:solidFill>
                  <a:srgbClr val="0562C1"/>
                </a:solidFill>
                <a:uFill>
                  <a:solidFill>
                    <a:srgbClr val="99C83A"/>
                  </a:solidFill>
                </a:uFill>
                <a:latin typeface="Arial"/>
                <a:cs typeface="Arial"/>
                <a:hlinkClick r:id="rId9"/>
              </a:rPr>
              <a:t>scholarship@alamo.edu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C3D780F7-9E29-546D-1B41-8079D5F43C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6461762" y="5469902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91013" y="193815"/>
            <a:ext cx="4288535" cy="90220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6474" y="309410"/>
            <a:ext cx="377761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2E5496"/>
                </a:solidFill>
              </a:rPr>
              <a:t>Trouble</a:t>
            </a:r>
            <a:r>
              <a:rPr sz="3200" spc="-110" dirty="0">
                <a:solidFill>
                  <a:srgbClr val="2E5496"/>
                </a:solidFill>
              </a:rPr>
              <a:t> </a:t>
            </a:r>
            <a:r>
              <a:rPr sz="3200" dirty="0">
                <a:solidFill>
                  <a:srgbClr val="2E5496"/>
                </a:solidFill>
              </a:rPr>
              <a:t>signing</a:t>
            </a:r>
            <a:r>
              <a:rPr sz="3200" spc="-110" dirty="0">
                <a:solidFill>
                  <a:srgbClr val="2E5496"/>
                </a:solidFill>
              </a:rPr>
              <a:t> </a:t>
            </a:r>
            <a:r>
              <a:rPr sz="3200" spc="-25" dirty="0">
                <a:solidFill>
                  <a:srgbClr val="2E5496"/>
                </a:solidFill>
              </a:rPr>
              <a:t>in?</a:t>
            </a:r>
            <a:endParaRPr sz="3200" dirty="0"/>
          </a:p>
        </p:txBody>
      </p:sp>
      <p:grpSp>
        <p:nvGrpSpPr>
          <p:cNvPr id="4" name="object 4"/>
          <p:cNvGrpSpPr>
            <a:grpSpLocks noGrp="1" noUngrp="1" noRot="1" noMove="1" noResize="1"/>
          </p:cNvGrpSpPr>
          <p:nvPr/>
        </p:nvGrpSpPr>
        <p:grpSpPr>
          <a:xfrm>
            <a:off x="0" y="6144767"/>
            <a:ext cx="12192000" cy="713740"/>
            <a:chOff x="0" y="6144767"/>
            <a:chExt cx="12192000" cy="713740"/>
          </a:xfrm>
        </p:grpSpPr>
        <p:pic>
          <p:nvPicPr>
            <p:cNvPr id="5" name="object 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6144767"/>
              <a:ext cx="12191998" cy="713231"/>
            </a:xfrm>
            <a:prstGeom prst="rect">
              <a:avLst/>
            </a:prstGeom>
          </p:spPr>
        </p:pic>
        <p:sp>
          <p:nvSpPr>
            <p:cNvPr id="6" name="object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8200" y="6225552"/>
              <a:ext cx="1981200" cy="546100"/>
            </a:xfrm>
            <a:custGeom>
              <a:avLst/>
              <a:gdLst/>
              <a:ahLst/>
              <a:cxnLst/>
              <a:rect l="l" t="t" r="r" b="b"/>
              <a:pathLst>
                <a:path w="1981200" h="546100">
                  <a:moveTo>
                    <a:pt x="549744" y="333286"/>
                  </a:moveTo>
                  <a:lnTo>
                    <a:pt x="542531" y="333286"/>
                  </a:lnTo>
                  <a:lnTo>
                    <a:pt x="498576" y="324434"/>
                  </a:lnTo>
                  <a:lnTo>
                    <a:pt x="462711" y="300316"/>
                  </a:lnTo>
                  <a:lnTo>
                    <a:pt x="438556" y="264490"/>
                  </a:lnTo>
                  <a:lnTo>
                    <a:pt x="429704" y="220586"/>
                  </a:lnTo>
                  <a:lnTo>
                    <a:pt x="429704" y="218782"/>
                  </a:lnTo>
                  <a:lnTo>
                    <a:pt x="390093" y="218782"/>
                  </a:lnTo>
                  <a:lnTo>
                    <a:pt x="374624" y="181864"/>
                  </a:lnTo>
                  <a:lnTo>
                    <a:pt x="348691" y="150901"/>
                  </a:lnTo>
                  <a:lnTo>
                    <a:pt x="314642" y="129603"/>
                  </a:lnTo>
                  <a:lnTo>
                    <a:pt x="274866" y="121678"/>
                  </a:lnTo>
                  <a:lnTo>
                    <a:pt x="234734" y="129603"/>
                  </a:lnTo>
                  <a:lnTo>
                    <a:pt x="200520" y="150901"/>
                  </a:lnTo>
                  <a:lnTo>
                    <a:pt x="174523" y="181864"/>
                  </a:lnTo>
                  <a:lnTo>
                    <a:pt x="159042" y="218782"/>
                  </a:lnTo>
                  <a:lnTo>
                    <a:pt x="119430" y="218782"/>
                  </a:lnTo>
                  <a:lnTo>
                    <a:pt x="119430" y="220586"/>
                  </a:lnTo>
                  <a:lnTo>
                    <a:pt x="110578" y="264490"/>
                  </a:lnTo>
                  <a:lnTo>
                    <a:pt x="86410" y="300316"/>
                  </a:lnTo>
                  <a:lnTo>
                    <a:pt x="50558" y="324434"/>
                  </a:lnTo>
                  <a:lnTo>
                    <a:pt x="6591" y="333286"/>
                  </a:lnTo>
                  <a:lnTo>
                    <a:pt x="0" y="333286"/>
                  </a:lnTo>
                  <a:lnTo>
                    <a:pt x="0" y="546074"/>
                  </a:lnTo>
                  <a:lnTo>
                    <a:pt x="549744" y="546074"/>
                  </a:lnTo>
                  <a:lnTo>
                    <a:pt x="549744" y="333286"/>
                  </a:lnTo>
                  <a:close/>
                </a:path>
                <a:path w="1981200" h="546100">
                  <a:moveTo>
                    <a:pt x="549744" y="12"/>
                  </a:moveTo>
                  <a:lnTo>
                    <a:pt x="0" y="12"/>
                  </a:lnTo>
                  <a:lnTo>
                    <a:pt x="0" y="296710"/>
                  </a:lnTo>
                  <a:lnTo>
                    <a:pt x="6591" y="296710"/>
                  </a:lnTo>
                  <a:lnTo>
                    <a:pt x="36233" y="290728"/>
                  </a:lnTo>
                  <a:lnTo>
                    <a:pt x="60464" y="274459"/>
                  </a:lnTo>
                  <a:lnTo>
                    <a:pt x="76809" y="250431"/>
                  </a:lnTo>
                  <a:lnTo>
                    <a:pt x="82816" y="221183"/>
                  </a:lnTo>
                  <a:lnTo>
                    <a:pt x="82816" y="182219"/>
                  </a:lnTo>
                  <a:lnTo>
                    <a:pt x="132626" y="182219"/>
                  </a:lnTo>
                  <a:lnTo>
                    <a:pt x="157213" y="142773"/>
                  </a:lnTo>
                  <a:lnTo>
                    <a:pt x="190690" y="112090"/>
                  </a:lnTo>
                  <a:lnTo>
                    <a:pt x="230695" y="92189"/>
                  </a:lnTo>
                  <a:lnTo>
                    <a:pt x="274866" y="85115"/>
                  </a:lnTo>
                  <a:lnTo>
                    <a:pt x="318770" y="92189"/>
                  </a:lnTo>
                  <a:lnTo>
                    <a:pt x="358736" y="112090"/>
                  </a:lnTo>
                  <a:lnTo>
                    <a:pt x="392176" y="142773"/>
                  </a:lnTo>
                  <a:lnTo>
                    <a:pt x="416509" y="182219"/>
                  </a:lnTo>
                  <a:lnTo>
                    <a:pt x="466318" y="182219"/>
                  </a:lnTo>
                  <a:lnTo>
                    <a:pt x="466432" y="221183"/>
                  </a:lnTo>
                  <a:lnTo>
                    <a:pt x="488670" y="274383"/>
                  </a:lnTo>
                  <a:lnTo>
                    <a:pt x="542531" y="296710"/>
                  </a:lnTo>
                  <a:lnTo>
                    <a:pt x="549744" y="296710"/>
                  </a:lnTo>
                  <a:lnTo>
                    <a:pt x="549744" y="85115"/>
                  </a:lnTo>
                  <a:lnTo>
                    <a:pt x="549744" y="12"/>
                  </a:lnTo>
                  <a:close/>
                </a:path>
                <a:path w="1981200" h="546100">
                  <a:moveTo>
                    <a:pt x="675170" y="0"/>
                  </a:moveTo>
                  <a:lnTo>
                    <a:pt x="668566" y="0"/>
                  </a:lnTo>
                  <a:lnTo>
                    <a:pt x="668566" y="546087"/>
                  </a:lnTo>
                  <a:lnTo>
                    <a:pt x="675170" y="546087"/>
                  </a:lnTo>
                  <a:lnTo>
                    <a:pt x="675170" y="0"/>
                  </a:lnTo>
                  <a:close/>
                </a:path>
                <a:path w="1981200" h="546100">
                  <a:moveTo>
                    <a:pt x="887628" y="293712"/>
                  </a:moveTo>
                  <a:lnTo>
                    <a:pt x="883424" y="293712"/>
                  </a:lnTo>
                  <a:lnTo>
                    <a:pt x="879614" y="303098"/>
                  </a:lnTo>
                  <a:lnTo>
                    <a:pt x="873594" y="310273"/>
                  </a:lnTo>
                  <a:lnTo>
                    <a:pt x="865454" y="314871"/>
                  </a:lnTo>
                  <a:lnTo>
                    <a:pt x="855218" y="316496"/>
                  </a:lnTo>
                  <a:lnTo>
                    <a:pt x="838428" y="312483"/>
                  </a:lnTo>
                  <a:lnTo>
                    <a:pt x="826643" y="301879"/>
                  </a:lnTo>
                  <a:lnTo>
                    <a:pt x="819683" y="286905"/>
                  </a:lnTo>
                  <a:lnTo>
                    <a:pt x="817410" y="269735"/>
                  </a:lnTo>
                  <a:lnTo>
                    <a:pt x="819645" y="253072"/>
                  </a:lnTo>
                  <a:lnTo>
                    <a:pt x="826262" y="239763"/>
                  </a:lnTo>
                  <a:lnTo>
                    <a:pt x="837158" y="230962"/>
                  </a:lnTo>
                  <a:lnTo>
                    <a:pt x="852220" y="227774"/>
                  </a:lnTo>
                  <a:lnTo>
                    <a:pt x="865111" y="229768"/>
                  </a:lnTo>
                  <a:lnTo>
                    <a:pt x="873899" y="235127"/>
                  </a:lnTo>
                  <a:lnTo>
                    <a:pt x="879652" y="242951"/>
                  </a:lnTo>
                  <a:lnTo>
                    <a:pt x="883424" y="252361"/>
                  </a:lnTo>
                  <a:lnTo>
                    <a:pt x="887031" y="251752"/>
                  </a:lnTo>
                  <a:lnTo>
                    <a:pt x="885825" y="236169"/>
                  </a:lnTo>
                  <a:lnTo>
                    <a:pt x="886434" y="228981"/>
                  </a:lnTo>
                  <a:lnTo>
                    <a:pt x="881532" y="227774"/>
                  </a:lnTo>
                  <a:lnTo>
                    <a:pt x="877697" y="226847"/>
                  </a:lnTo>
                  <a:lnTo>
                    <a:pt x="870153" y="224485"/>
                  </a:lnTo>
                  <a:lnTo>
                    <a:pt x="862037" y="222567"/>
                  </a:lnTo>
                  <a:lnTo>
                    <a:pt x="814108" y="234670"/>
                  </a:lnTo>
                  <a:lnTo>
                    <a:pt x="798207" y="270941"/>
                  </a:lnTo>
                  <a:lnTo>
                    <a:pt x="802259" y="293662"/>
                  </a:lnTo>
                  <a:lnTo>
                    <a:pt x="813511" y="309753"/>
                  </a:lnTo>
                  <a:lnTo>
                    <a:pt x="830618" y="319328"/>
                  </a:lnTo>
                  <a:lnTo>
                    <a:pt x="852220" y="322491"/>
                  </a:lnTo>
                  <a:lnTo>
                    <a:pt x="861402" y="322059"/>
                  </a:lnTo>
                  <a:lnTo>
                    <a:pt x="869924" y="320840"/>
                  </a:lnTo>
                  <a:lnTo>
                    <a:pt x="877544" y="318947"/>
                  </a:lnTo>
                  <a:lnTo>
                    <a:pt x="884021" y="316496"/>
                  </a:lnTo>
                  <a:lnTo>
                    <a:pt x="884631" y="308698"/>
                  </a:lnTo>
                  <a:lnTo>
                    <a:pt x="885825" y="301510"/>
                  </a:lnTo>
                  <a:lnTo>
                    <a:pt x="887628" y="293712"/>
                  </a:lnTo>
                  <a:close/>
                </a:path>
                <a:path w="1981200" h="546100">
                  <a:moveTo>
                    <a:pt x="890625" y="149847"/>
                  </a:moveTo>
                  <a:lnTo>
                    <a:pt x="885228" y="149847"/>
                  </a:lnTo>
                  <a:lnTo>
                    <a:pt x="882230" y="148653"/>
                  </a:lnTo>
                  <a:lnTo>
                    <a:pt x="881024" y="144462"/>
                  </a:lnTo>
                  <a:lnTo>
                    <a:pt x="879221" y="140258"/>
                  </a:lnTo>
                  <a:lnTo>
                    <a:pt x="875626" y="130670"/>
                  </a:lnTo>
                  <a:lnTo>
                    <a:pt x="871791" y="119875"/>
                  </a:lnTo>
                  <a:lnTo>
                    <a:pt x="869010" y="112090"/>
                  </a:lnTo>
                  <a:lnTo>
                    <a:pt x="855154" y="73126"/>
                  </a:lnTo>
                  <a:lnTo>
                    <a:pt x="849820" y="58140"/>
                  </a:lnTo>
                  <a:lnTo>
                    <a:pt x="849820" y="112090"/>
                  </a:lnTo>
                  <a:lnTo>
                    <a:pt x="824014" y="112090"/>
                  </a:lnTo>
                  <a:lnTo>
                    <a:pt x="836612" y="73126"/>
                  </a:lnTo>
                  <a:lnTo>
                    <a:pt x="837209" y="73126"/>
                  </a:lnTo>
                  <a:lnTo>
                    <a:pt x="849820" y="112090"/>
                  </a:lnTo>
                  <a:lnTo>
                    <a:pt x="849820" y="58140"/>
                  </a:lnTo>
                  <a:lnTo>
                    <a:pt x="849820" y="56934"/>
                  </a:lnTo>
                  <a:lnTo>
                    <a:pt x="848614" y="54546"/>
                  </a:lnTo>
                  <a:lnTo>
                    <a:pt x="848614" y="53936"/>
                  </a:lnTo>
                  <a:lnTo>
                    <a:pt x="847420" y="53936"/>
                  </a:lnTo>
                  <a:lnTo>
                    <a:pt x="846823" y="54546"/>
                  </a:lnTo>
                  <a:lnTo>
                    <a:pt x="838415" y="58737"/>
                  </a:lnTo>
                  <a:lnTo>
                    <a:pt x="834212" y="59931"/>
                  </a:lnTo>
                  <a:lnTo>
                    <a:pt x="833018" y="65328"/>
                  </a:lnTo>
                  <a:lnTo>
                    <a:pt x="830618" y="72529"/>
                  </a:lnTo>
                  <a:lnTo>
                    <a:pt x="828814" y="77317"/>
                  </a:lnTo>
                  <a:lnTo>
                    <a:pt x="806602" y="140855"/>
                  </a:lnTo>
                  <a:lnTo>
                    <a:pt x="804811" y="146850"/>
                  </a:lnTo>
                  <a:lnTo>
                    <a:pt x="800011" y="149847"/>
                  </a:lnTo>
                  <a:lnTo>
                    <a:pt x="794004" y="149847"/>
                  </a:lnTo>
                  <a:lnTo>
                    <a:pt x="794004" y="154051"/>
                  </a:lnTo>
                  <a:lnTo>
                    <a:pt x="798804" y="154051"/>
                  </a:lnTo>
                  <a:lnTo>
                    <a:pt x="803605" y="153454"/>
                  </a:lnTo>
                  <a:lnTo>
                    <a:pt x="814412" y="153454"/>
                  </a:lnTo>
                  <a:lnTo>
                    <a:pt x="820407" y="154051"/>
                  </a:lnTo>
                  <a:lnTo>
                    <a:pt x="825817" y="154051"/>
                  </a:lnTo>
                  <a:lnTo>
                    <a:pt x="825817" y="153454"/>
                  </a:lnTo>
                  <a:lnTo>
                    <a:pt x="825817" y="149847"/>
                  </a:lnTo>
                  <a:lnTo>
                    <a:pt x="819810" y="149847"/>
                  </a:lnTo>
                  <a:lnTo>
                    <a:pt x="813803" y="149250"/>
                  </a:lnTo>
                  <a:lnTo>
                    <a:pt x="813803" y="142659"/>
                  </a:lnTo>
                  <a:lnTo>
                    <a:pt x="815606" y="139065"/>
                  </a:lnTo>
                  <a:lnTo>
                    <a:pt x="816813" y="134264"/>
                  </a:lnTo>
                  <a:lnTo>
                    <a:pt x="821016" y="119875"/>
                  </a:lnTo>
                  <a:lnTo>
                    <a:pt x="852817" y="119875"/>
                  </a:lnTo>
                  <a:lnTo>
                    <a:pt x="858215" y="136067"/>
                  </a:lnTo>
                  <a:lnTo>
                    <a:pt x="859421" y="140258"/>
                  </a:lnTo>
                  <a:lnTo>
                    <a:pt x="861225" y="144462"/>
                  </a:lnTo>
                  <a:lnTo>
                    <a:pt x="861225" y="149250"/>
                  </a:lnTo>
                  <a:lnTo>
                    <a:pt x="855814" y="149847"/>
                  </a:lnTo>
                  <a:lnTo>
                    <a:pt x="851014" y="149847"/>
                  </a:lnTo>
                  <a:lnTo>
                    <a:pt x="851014" y="154051"/>
                  </a:lnTo>
                  <a:lnTo>
                    <a:pt x="857618" y="154051"/>
                  </a:lnTo>
                  <a:lnTo>
                    <a:pt x="864819" y="153454"/>
                  </a:lnTo>
                  <a:lnTo>
                    <a:pt x="878027" y="153454"/>
                  </a:lnTo>
                  <a:lnTo>
                    <a:pt x="884631" y="154051"/>
                  </a:lnTo>
                  <a:lnTo>
                    <a:pt x="890625" y="154051"/>
                  </a:lnTo>
                  <a:lnTo>
                    <a:pt x="890625" y="153454"/>
                  </a:lnTo>
                  <a:lnTo>
                    <a:pt x="890625" y="149847"/>
                  </a:lnTo>
                  <a:close/>
                </a:path>
                <a:path w="1981200" h="546100">
                  <a:moveTo>
                    <a:pt x="894829" y="438188"/>
                  </a:moveTo>
                  <a:lnTo>
                    <a:pt x="891019" y="418553"/>
                  </a:lnTo>
                  <a:lnTo>
                    <a:pt x="880046" y="403415"/>
                  </a:lnTo>
                  <a:lnTo>
                    <a:pt x="875030" y="400608"/>
                  </a:lnTo>
                  <a:lnTo>
                    <a:pt x="875030" y="441185"/>
                  </a:lnTo>
                  <a:lnTo>
                    <a:pt x="872769" y="456399"/>
                  </a:lnTo>
                  <a:lnTo>
                    <a:pt x="866025" y="469430"/>
                  </a:lnTo>
                  <a:lnTo>
                    <a:pt x="854773" y="478523"/>
                  </a:lnTo>
                  <a:lnTo>
                    <a:pt x="839012" y="481939"/>
                  </a:lnTo>
                  <a:lnTo>
                    <a:pt x="829411" y="481939"/>
                  </a:lnTo>
                  <a:lnTo>
                    <a:pt x="824611" y="480745"/>
                  </a:lnTo>
                  <a:lnTo>
                    <a:pt x="824611" y="396227"/>
                  </a:lnTo>
                  <a:lnTo>
                    <a:pt x="827608" y="395617"/>
                  </a:lnTo>
                  <a:lnTo>
                    <a:pt x="831215" y="395020"/>
                  </a:lnTo>
                  <a:lnTo>
                    <a:pt x="834212" y="395020"/>
                  </a:lnTo>
                  <a:lnTo>
                    <a:pt x="849960" y="397090"/>
                  </a:lnTo>
                  <a:lnTo>
                    <a:pt x="862952" y="404393"/>
                  </a:lnTo>
                  <a:lnTo>
                    <a:pt x="871766" y="418541"/>
                  </a:lnTo>
                  <a:lnTo>
                    <a:pt x="875030" y="441185"/>
                  </a:lnTo>
                  <a:lnTo>
                    <a:pt x="875030" y="400608"/>
                  </a:lnTo>
                  <a:lnTo>
                    <a:pt x="865085" y="395020"/>
                  </a:lnTo>
                  <a:lnTo>
                    <a:pt x="862672" y="393674"/>
                  </a:lnTo>
                  <a:lnTo>
                    <a:pt x="843622" y="390829"/>
                  </a:lnTo>
                  <a:lnTo>
                    <a:pt x="839609" y="390232"/>
                  </a:lnTo>
                  <a:lnTo>
                    <a:pt x="833615" y="390232"/>
                  </a:lnTo>
                  <a:lnTo>
                    <a:pt x="825817" y="390829"/>
                  </a:lnTo>
                  <a:lnTo>
                    <a:pt x="808405" y="390829"/>
                  </a:lnTo>
                  <a:lnTo>
                    <a:pt x="798804" y="390232"/>
                  </a:lnTo>
                  <a:lnTo>
                    <a:pt x="794600" y="390232"/>
                  </a:lnTo>
                  <a:lnTo>
                    <a:pt x="794600" y="394423"/>
                  </a:lnTo>
                  <a:lnTo>
                    <a:pt x="801801" y="394423"/>
                  </a:lnTo>
                  <a:lnTo>
                    <a:pt x="807212" y="395020"/>
                  </a:lnTo>
                  <a:lnTo>
                    <a:pt x="807212" y="481939"/>
                  </a:lnTo>
                  <a:lnTo>
                    <a:pt x="801801" y="483146"/>
                  </a:lnTo>
                  <a:lnTo>
                    <a:pt x="794600" y="483146"/>
                  </a:lnTo>
                  <a:lnTo>
                    <a:pt x="794600" y="487337"/>
                  </a:lnTo>
                  <a:lnTo>
                    <a:pt x="798207" y="487337"/>
                  </a:lnTo>
                  <a:lnTo>
                    <a:pt x="808405" y="486740"/>
                  </a:lnTo>
                  <a:lnTo>
                    <a:pt x="837209" y="486740"/>
                  </a:lnTo>
                  <a:lnTo>
                    <a:pt x="843216" y="487337"/>
                  </a:lnTo>
                  <a:lnTo>
                    <a:pt x="846937" y="486740"/>
                  </a:lnTo>
                  <a:lnTo>
                    <a:pt x="863180" y="484124"/>
                  </a:lnTo>
                  <a:lnTo>
                    <a:pt x="866648" y="481939"/>
                  </a:lnTo>
                  <a:lnTo>
                    <a:pt x="879602" y="473773"/>
                  </a:lnTo>
                  <a:lnTo>
                    <a:pt x="890727" y="457911"/>
                  </a:lnTo>
                  <a:lnTo>
                    <a:pt x="894829" y="438188"/>
                  </a:lnTo>
                  <a:close/>
                </a:path>
                <a:path w="1981200" h="546100">
                  <a:moveTo>
                    <a:pt x="1010666" y="390232"/>
                  </a:moveTo>
                  <a:lnTo>
                    <a:pt x="1004062" y="390232"/>
                  </a:lnTo>
                  <a:lnTo>
                    <a:pt x="995654" y="390829"/>
                  </a:lnTo>
                  <a:lnTo>
                    <a:pt x="981849" y="390829"/>
                  </a:lnTo>
                  <a:lnTo>
                    <a:pt x="973455" y="390232"/>
                  </a:lnTo>
                  <a:lnTo>
                    <a:pt x="968044" y="390232"/>
                  </a:lnTo>
                  <a:lnTo>
                    <a:pt x="968044" y="394423"/>
                  </a:lnTo>
                  <a:lnTo>
                    <a:pt x="975245" y="394423"/>
                  </a:lnTo>
                  <a:lnTo>
                    <a:pt x="980059" y="395020"/>
                  </a:lnTo>
                  <a:lnTo>
                    <a:pt x="980059" y="481939"/>
                  </a:lnTo>
                  <a:lnTo>
                    <a:pt x="975245" y="483146"/>
                  </a:lnTo>
                  <a:lnTo>
                    <a:pt x="968044" y="483146"/>
                  </a:lnTo>
                  <a:lnTo>
                    <a:pt x="968044" y="487337"/>
                  </a:lnTo>
                  <a:lnTo>
                    <a:pt x="973455" y="487337"/>
                  </a:lnTo>
                  <a:lnTo>
                    <a:pt x="981849" y="486740"/>
                  </a:lnTo>
                  <a:lnTo>
                    <a:pt x="995654" y="486740"/>
                  </a:lnTo>
                  <a:lnTo>
                    <a:pt x="1004062" y="487337"/>
                  </a:lnTo>
                  <a:lnTo>
                    <a:pt x="1010666" y="487337"/>
                  </a:lnTo>
                  <a:lnTo>
                    <a:pt x="1010666" y="486740"/>
                  </a:lnTo>
                  <a:lnTo>
                    <a:pt x="1010666" y="483146"/>
                  </a:lnTo>
                  <a:lnTo>
                    <a:pt x="1003465" y="483146"/>
                  </a:lnTo>
                  <a:lnTo>
                    <a:pt x="998054" y="481939"/>
                  </a:lnTo>
                  <a:lnTo>
                    <a:pt x="998054" y="395020"/>
                  </a:lnTo>
                  <a:lnTo>
                    <a:pt x="1003465" y="394423"/>
                  </a:lnTo>
                  <a:lnTo>
                    <a:pt x="1010666" y="394423"/>
                  </a:lnTo>
                  <a:lnTo>
                    <a:pt x="1010666" y="390829"/>
                  </a:lnTo>
                  <a:lnTo>
                    <a:pt x="1010666" y="390232"/>
                  </a:lnTo>
                  <a:close/>
                </a:path>
                <a:path w="1981200" h="546100">
                  <a:moveTo>
                    <a:pt x="1040066" y="130670"/>
                  </a:moveTo>
                  <a:lnTo>
                    <a:pt x="1035862" y="130670"/>
                  </a:lnTo>
                  <a:lnTo>
                    <a:pt x="1035265" y="133667"/>
                  </a:lnTo>
                  <a:lnTo>
                    <a:pt x="1034072" y="137858"/>
                  </a:lnTo>
                  <a:lnTo>
                    <a:pt x="1029271" y="143852"/>
                  </a:lnTo>
                  <a:lnTo>
                    <a:pt x="1024470" y="147459"/>
                  </a:lnTo>
                  <a:lnTo>
                    <a:pt x="1011859" y="148653"/>
                  </a:lnTo>
                  <a:lnTo>
                    <a:pt x="999858" y="148653"/>
                  </a:lnTo>
                  <a:lnTo>
                    <a:pt x="995654" y="148056"/>
                  </a:lnTo>
                  <a:lnTo>
                    <a:pt x="991450" y="146253"/>
                  </a:lnTo>
                  <a:lnTo>
                    <a:pt x="991450" y="61734"/>
                  </a:lnTo>
                  <a:lnTo>
                    <a:pt x="1004658" y="61734"/>
                  </a:lnTo>
                  <a:lnTo>
                    <a:pt x="1004658" y="58140"/>
                  </a:lnTo>
                  <a:lnTo>
                    <a:pt x="1004658" y="57543"/>
                  </a:lnTo>
                  <a:lnTo>
                    <a:pt x="997458" y="57543"/>
                  </a:lnTo>
                  <a:lnTo>
                    <a:pt x="990854" y="58140"/>
                  </a:lnTo>
                  <a:lnTo>
                    <a:pt x="976452" y="58140"/>
                  </a:lnTo>
                  <a:lnTo>
                    <a:pt x="968654" y="57543"/>
                  </a:lnTo>
                  <a:lnTo>
                    <a:pt x="961453" y="57543"/>
                  </a:lnTo>
                  <a:lnTo>
                    <a:pt x="961453" y="61734"/>
                  </a:lnTo>
                  <a:lnTo>
                    <a:pt x="968654" y="61734"/>
                  </a:lnTo>
                  <a:lnTo>
                    <a:pt x="974051" y="62331"/>
                  </a:lnTo>
                  <a:lnTo>
                    <a:pt x="974051" y="149250"/>
                  </a:lnTo>
                  <a:lnTo>
                    <a:pt x="968654" y="149847"/>
                  </a:lnTo>
                  <a:lnTo>
                    <a:pt x="961453" y="149847"/>
                  </a:lnTo>
                  <a:lnTo>
                    <a:pt x="961453" y="154051"/>
                  </a:lnTo>
                  <a:lnTo>
                    <a:pt x="970800" y="153949"/>
                  </a:lnTo>
                  <a:lnTo>
                    <a:pt x="989050" y="153543"/>
                  </a:lnTo>
                  <a:lnTo>
                    <a:pt x="998054" y="153454"/>
                  </a:lnTo>
                  <a:lnTo>
                    <a:pt x="1007402" y="153543"/>
                  </a:lnTo>
                  <a:lnTo>
                    <a:pt x="1025652" y="153949"/>
                  </a:lnTo>
                  <a:lnTo>
                    <a:pt x="1034669" y="154051"/>
                  </a:lnTo>
                  <a:lnTo>
                    <a:pt x="1034808" y="153454"/>
                  </a:lnTo>
                  <a:lnTo>
                    <a:pt x="1035913" y="148653"/>
                  </a:lnTo>
                  <a:lnTo>
                    <a:pt x="1040066" y="130670"/>
                  </a:lnTo>
                  <a:close/>
                </a:path>
                <a:path w="1981200" h="546100">
                  <a:moveTo>
                    <a:pt x="1068273" y="269735"/>
                  </a:moveTo>
                  <a:lnTo>
                    <a:pt x="1064158" y="249859"/>
                  </a:lnTo>
                  <a:lnTo>
                    <a:pt x="1052893" y="234746"/>
                  </a:lnTo>
                  <a:lnTo>
                    <a:pt x="1049070" y="232562"/>
                  </a:lnTo>
                  <a:lnTo>
                    <a:pt x="1049070" y="272732"/>
                  </a:lnTo>
                  <a:lnTo>
                    <a:pt x="1047902" y="288175"/>
                  </a:lnTo>
                  <a:lnTo>
                    <a:pt x="1043292" y="302260"/>
                  </a:lnTo>
                  <a:lnTo>
                    <a:pt x="1033627" y="312521"/>
                  </a:lnTo>
                  <a:lnTo>
                    <a:pt x="1017257" y="316496"/>
                  </a:lnTo>
                  <a:lnTo>
                    <a:pt x="1002639" y="312445"/>
                  </a:lnTo>
                  <a:lnTo>
                    <a:pt x="992136" y="301663"/>
                  </a:lnTo>
                  <a:lnTo>
                    <a:pt x="985786" y="286143"/>
                  </a:lnTo>
                  <a:lnTo>
                    <a:pt x="983653" y="267944"/>
                  </a:lnTo>
                  <a:lnTo>
                    <a:pt x="985151" y="253822"/>
                  </a:lnTo>
                  <a:lnTo>
                    <a:pt x="990257" y="240893"/>
                  </a:lnTo>
                  <a:lnTo>
                    <a:pt x="999858" y="231444"/>
                  </a:lnTo>
                  <a:lnTo>
                    <a:pt x="1014857" y="227774"/>
                  </a:lnTo>
                  <a:lnTo>
                    <a:pt x="1030084" y="231940"/>
                  </a:lnTo>
                  <a:lnTo>
                    <a:pt x="1040739" y="242620"/>
                  </a:lnTo>
                  <a:lnTo>
                    <a:pt x="1047013" y="257111"/>
                  </a:lnTo>
                  <a:lnTo>
                    <a:pt x="1049070" y="272732"/>
                  </a:lnTo>
                  <a:lnTo>
                    <a:pt x="1049070" y="232562"/>
                  </a:lnTo>
                  <a:lnTo>
                    <a:pt x="1040714" y="227774"/>
                  </a:lnTo>
                  <a:lnTo>
                    <a:pt x="1036116" y="225145"/>
                  </a:lnTo>
                  <a:lnTo>
                    <a:pt x="1015466" y="221780"/>
                  </a:lnTo>
                  <a:lnTo>
                    <a:pt x="995248" y="225704"/>
                  </a:lnTo>
                  <a:lnTo>
                    <a:pt x="978852" y="236474"/>
                  </a:lnTo>
                  <a:lnTo>
                    <a:pt x="967867" y="252641"/>
                  </a:lnTo>
                  <a:lnTo>
                    <a:pt x="963853" y="272732"/>
                  </a:lnTo>
                  <a:lnTo>
                    <a:pt x="967867" y="293154"/>
                  </a:lnTo>
                  <a:lnTo>
                    <a:pt x="978928" y="308851"/>
                  </a:lnTo>
                  <a:lnTo>
                    <a:pt x="995502" y="318935"/>
                  </a:lnTo>
                  <a:lnTo>
                    <a:pt x="1016063" y="322491"/>
                  </a:lnTo>
                  <a:lnTo>
                    <a:pt x="1036624" y="318719"/>
                  </a:lnTo>
                  <a:lnTo>
                    <a:pt x="1040066" y="316496"/>
                  </a:lnTo>
                  <a:lnTo>
                    <a:pt x="1053198" y="308025"/>
                  </a:lnTo>
                  <a:lnTo>
                    <a:pt x="1064247" y="291388"/>
                  </a:lnTo>
                  <a:lnTo>
                    <a:pt x="1068273" y="269735"/>
                  </a:lnTo>
                  <a:close/>
                </a:path>
                <a:path w="1981200" h="546100">
                  <a:moveTo>
                    <a:pt x="1142098" y="459765"/>
                  </a:moveTo>
                  <a:lnTo>
                    <a:pt x="1135621" y="441375"/>
                  </a:lnTo>
                  <a:lnTo>
                    <a:pt x="1121384" y="431368"/>
                  </a:lnTo>
                  <a:lnTo>
                    <a:pt x="1107160" y="423265"/>
                  </a:lnTo>
                  <a:lnTo>
                    <a:pt x="1100683" y="410603"/>
                  </a:lnTo>
                  <a:lnTo>
                    <a:pt x="1100683" y="399821"/>
                  </a:lnTo>
                  <a:lnTo>
                    <a:pt x="1106690" y="393230"/>
                  </a:lnTo>
                  <a:lnTo>
                    <a:pt x="1127086" y="393230"/>
                  </a:lnTo>
                  <a:lnTo>
                    <a:pt x="1133094" y="401612"/>
                  </a:lnTo>
                  <a:lnTo>
                    <a:pt x="1133690" y="410603"/>
                  </a:lnTo>
                  <a:lnTo>
                    <a:pt x="1137894" y="410006"/>
                  </a:lnTo>
                  <a:lnTo>
                    <a:pt x="1136700" y="403415"/>
                  </a:lnTo>
                  <a:lnTo>
                    <a:pt x="1136091" y="396824"/>
                  </a:lnTo>
                  <a:lnTo>
                    <a:pt x="1136091" y="393230"/>
                  </a:lnTo>
                  <a:lnTo>
                    <a:pt x="1136091" y="390232"/>
                  </a:lnTo>
                  <a:lnTo>
                    <a:pt x="1131887" y="389623"/>
                  </a:lnTo>
                  <a:lnTo>
                    <a:pt x="1120495" y="388429"/>
                  </a:lnTo>
                  <a:lnTo>
                    <a:pt x="1116291" y="388429"/>
                  </a:lnTo>
                  <a:lnTo>
                    <a:pt x="1103909" y="390296"/>
                  </a:lnTo>
                  <a:lnTo>
                    <a:pt x="1094232" y="395770"/>
                  </a:lnTo>
                  <a:lnTo>
                    <a:pt x="1087932" y="404609"/>
                  </a:lnTo>
                  <a:lnTo>
                    <a:pt x="1085684" y="416598"/>
                  </a:lnTo>
                  <a:lnTo>
                    <a:pt x="1092060" y="435178"/>
                  </a:lnTo>
                  <a:lnTo>
                    <a:pt x="1106081" y="445147"/>
                  </a:lnTo>
                  <a:lnTo>
                    <a:pt x="1120114" y="453440"/>
                  </a:lnTo>
                  <a:lnTo>
                    <a:pt x="1126490" y="466953"/>
                  </a:lnTo>
                  <a:lnTo>
                    <a:pt x="1126490" y="477151"/>
                  </a:lnTo>
                  <a:lnTo>
                    <a:pt x="1118692" y="483146"/>
                  </a:lnTo>
                  <a:lnTo>
                    <a:pt x="1109687" y="483146"/>
                  </a:lnTo>
                  <a:lnTo>
                    <a:pt x="1100988" y="481355"/>
                  </a:lnTo>
                  <a:lnTo>
                    <a:pt x="1094613" y="476542"/>
                  </a:lnTo>
                  <a:lnTo>
                    <a:pt x="1090358" y="469480"/>
                  </a:lnTo>
                  <a:lnTo>
                    <a:pt x="1088085" y="460959"/>
                  </a:lnTo>
                  <a:lnTo>
                    <a:pt x="1083881" y="461556"/>
                  </a:lnTo>
                  <a:lnTo>
                    <a:pt x="1084478" y="468757"/>
                  </a:lnTo>
                  <a:lnTo>
                    <a:pt x="1085684" y="475945"/>
                  </a:lnTo>
                  <a:lnTo>
                    <a:pt x="1086281" y="483146"/>
                  </a:lnTo>
                  <a:lnTo>
                    <a:pt x="1100683" y="489140"/>
                  </a:lnTo>
                  <a:lnTo>
                    <a:pt x="1108481" y="489140"/>
                  </a:lnTo>
                  <a:lnTo>
                    <a:pt x="1121333" y="487248"/>
                  </a:lnTo>
                  <a:lnTo>
                    <a:pt x="1129182" y="483146"/>
                  </a:lnTo>
                  <a:lnTo>
                    <a:pt x="1132039" y="481647"/>
                  </a:lnTo>
                  <a:lnTo>
                    <a:pt x="1139380" y="472440"/>
                  </a:lnTo>
                  <a:lnTo>
                    <a:pt x="1142098" y="459765"/>
                  </a:lnTo>
                  <a:close/>
                </a:path>
                <a:path w="1981200" h="546100">
                  <a:moveTo>
                    <a:pt x="1207516" y="149847"/>
                  </a:moveTo>
                  <a:lnTo>
                    <a:pt x="1202105" y="149847"/>
                  </a:lnTo>
                  <a:lnTo>
                    <a:pt x="1199705" y="148653"/>
                  </a:lnTo>
                  <a:lnTo>
                    <a:pt x="1196111" y="140258"/>
                  </a:lnTo>
                  <a:lnTo>
                    <a:pt x="1192504" y="130670"/>
                  </a:lnTo>
                  <a:lnTo>
                    <a:pt x="1188758" y="119875"/>
                  </a:lnTo>
                  <a:lnTo>
                    <a:pt x="1186053" y="112090"/>
                  </a:lnTo>
                  <a:lnTo>
                    <a:pt x="1172514" y="73126"/>
                  </a:lnTo>
                  <a:lnTo>
                    <a:pt x="1167307" y="58140"/>
                  </a:lnTo>
                  <a:lnTo>
                    <a:pt x="1166698" y="56934"/>
                  </a:lnTo>
                  <a:lnTo>
                    <a:pt x="1166698" y="112090"/>
                  </a:lnTo>
                  <a:lnTo>
                    <a:pt x="1140891" y="112090"/>
                  </a:lnTo>
                  <a:lnTo>
                    <a:pt x="1153502" y="73126"/>
                  </a:lnTo>
                  <a:lnTo>
                    <a:pt x="1154099" y="73126"/>
                  </a:lnTo>
                  <a:lnTo>
                    <a:pt x="1166698" y="112090"/>
                  </a:lnTo>
                  <a:lnTo>
                    <a:pt x="1166698" y="56934"/>
                  </a:lnTo>
                  <a:lnTo>
                    <a:pt x="1166101" y="55740"/>
                  </a:lnTo>
                  <a:lnTo>
                    <a:pt x="1166101" y="54546"/>
                  </a:lnTo>
                  <a:lnTo>
                    <a:pt x="1165504" y="53936"/>
                  </a:lnTo>
                  <a:lnTo>
                    <a:pt x="1164297" y="53936"/>
                  </a:lnTo>
                  <a:lnTo>
                    <a:pt x="1163701" y="54546"/>
                  </a:lnTo>
                  <a:lnTo>
                    <a:pt x="1155293" y="58737"/>
                  </a:lnTo>
                  <a:lnTo>
                    <a:pt x="1151102" y="59931"/>
                  </a:lnTo>
                  <a:lnTo>
                    <a:pt x="1150493" y="65328"/>
                  </a:lnTo>
                  <a:lnTo>
                    <a:pt x="1147495" y="72529"/>
                  </a:lnTo>
                  <a:lnTo>
                    <a:pt x="1145692" y="77317"/>
                  </a:lnTo>
                  <a:lnTo>
                    <a:pt x="1123492" y="140855"/>
                  </a:lnTo>
                  <a:lnTo>
                    <a:pt x="1121689" y="146850"/>
                  </a:lnTo>
                  <a:lnTo>
                    <a:pt x="1116888" y="149847"/>
                  </a:lnTo>
                  <a:lnTo>
                    <a:pt x="1110881" y="149847"/>
                  </a:lnTo>
                  <a:lnTo>
                    <a:pt x="1110881" y="154051"/>
                  </a:lnTo>
                  <a:lnTo>
                    <a:pt x="1115695" y="154051"/>
                  </a:lnTo>
                  <a:lnTo>
                    <a:pt x="1121092" y="153454"/>
                  </a:lnTo>
                  <a:lnTo>
                    <a:pt x="1131290" y="153454"/>
                  </a:lnTo>
                  <a:lnTo>
                    <a:pt x="1137297" y="154051"/>
                  </a:lnTo>
                  <a:lnTo>
                    <a:pt x="1142695" y="154051"/>
                  </a:lnTo>
                  <a:lnTo>
                    <a:pt x="1142695" y="153454"/>
                  </a:lnTo>
                  <a:lnTo>
                    <a:pt x="1142695" y="149847"/>
                  </a:lnTo>
                  <a:lnTo>
                    <a:pt x="1136700" y="149847"/>
                  </a:lnTo>
                  <a:lnTo>
                    <a:pt x="1130693" y="149250"/>
                  </a:lnTo>
                  <a:lnTo>
                    <a:pt x="1130693" y="142659"/>
                  </a:lnTo>
                  <a:lnTo>
                    <a:pt x="1132497" y="139065"/>
                  </a:lnTo>
                  <a:lnTo>
                    <a:pt x="1133690" y="134264"/>
                  </a:lnTo>
                  <a:lnTo>
                    <a:pt x="1137894" y="119875"/>
                  </a:lnTo>
                  <a:lnTo>
                    <a:pt x="1169708" y="119875"/>
                  </a:lnTo>
                  <a:lnTo>
                    <a:pt x="1175105" y="136067"/>
                  </a:lnTo>
                  <a:lnTo>
                    <a:pt x="1176909" y="140258"/>
                  </a:lnTo>
                  <a:lnTo>
                    <a:pt x="1178102" y="144462"/>
                  </a:lnTo>
                  <a:lnTo>
                    <a:pt x="1178102" y="149250"/>
                  </a:lnTo>
                  <a:lnTo>
                    <a:pt x="1172705" y="149847"/>
                  </a:lnTo>
                  <a:lnTo>
                    <a:pt x="1167904" y="149847"/>
                  </a:lnTo>
                  <a:lnTo>
                    <a:pt x="1167904" y="154051"/>
                  </a:lnTo>
                  <a:lnTo>
                    <a:pt x="1175105" y="154051"/>
                  </a:lnTo>
                  <a:lnTo>
                    <a:pt x="1181709" y="153454"/>
                  </a:lnTo>
                  <a:lnTo>
                    <a:pt x="1195514" y="153454"/>
                  </a:lnTo>
                  <a:lnTo>
                    <a:pt x="1201508" y="154051"/>
                  </a:lnTo>
                  <a:lnTo>
                    <a:pt x="1207516" y="154051"/>
                  </a:lnTo>
                  <a:lnTo>
                    <a:pt x="1207516" y="153454"/>
                  </a:lnTo>
                  <a:lnTo>
                    <a:pt x="1207516" y="149847"/>
                  </a:lnTo>
                  <a:close/>
                </a:path>
                <a:path w="1981200" h="546100">
                  <a:moveTo>
                    <a:pt x="1221917" y="297319"/>
                  </a:moveTo>
                  <a:lnTo>
                    <a:pt x="1217714" y="297319"/>
                  </a:lnTo>
                  <a:lnTo>
                    <a:pt x="1217117" y="300316"/>
                  </a:lnTo>
                  <a:lnTo>
                    <a:pt x="1215910" y="303911"/>
                  </a:lnTo>
                  <a:lnTo>
                    <a:pt x="1213510" y="306908"/>
                  </a:lnTo>
                  <a:lnTo>
                    <a:pt x="1211110" y="310502"/>
                  </a:lnTo>
                  <a:lnTo>
                    <a:pt x="1205712" y="314096"/>
                  </a:lnTo>
                  <a:lnTo>
                    <a:pt x="1200315" y="314693"/>
                  </a:lnTo>
                  <a:lnTo>
                    <a:pt x="1193711" y="315302"/>
                  </a:lnTo>
                  <a:lnTo>
                    <a:pt x="1187704" y="315302"/>
                  </a:lnTo>
                  <a:lnTo>
                    <a:pt x="1181709" y="314693"/>
                  </a:lnTo>
                  <a:lnTo>
                    <a:pt x="1177505" y="314096"/>
                  </a:lnTo>
                  <a:lnTo>
                    <a:pt x="1173302" y="312305"/>
                  </a:lnTo>
                  <a:lnTo>
                    <a:pt x="1173302" y="228384"/>
                  </a:lnTo>
                  <a:lnTo>
                    <a:pt x="1177505" y="227774"/>
                  </a:lnTo>
                  <a:lnTo>
                    <a:pt x="1186510" y="227774"/>
                  </a:lnTo>
                  <a:lnTo>
                    <a:pt x="1186510" y="224180"/>
                  </a:lnTo>
                  <a:lnTo>
                    <a:pt x="1186510" y="223583"/>
                  </a:lnTo>
                  <a:lnTo>
                    <a:pt x="1179309" y="223583"/>
                  </a:lnTo>
                  <a:lnTo>
                    <a:pt x="1172108" y="224180"/>
                  </a:lnTo>
                  <a:lnTo>
                    <a:pt x="1157693" y="224180"/>
                  </a:lnTo>
                  <a:lnTo>
                    <a:pt x="1150493" y="223583"/>
                  </a:lnTo>
                  <a:lnTo>
                    <a:pt x="1143292" y="223583"/>
                  </a:lnTo>
                  <a:lnTo>
                    <a:pt x="1143292" y="227774"/>
                  </a:lnTo>
                  <a:lnTo>
                    <a:pt x="1150493" y="227774"/>
                  </a:lnTo>
                  <a:lnTo>
                    <a:pt x="1155903" y="228981"/>
                  </a:lnTo>
                  <a:lnTo>
                    <a:pt x="1155903" y="315899"/>
                  </a:lnTo>
                  <a:lnTo>
                    <a:pt x="1150493" y="316496"/>
                  </a:lnTo>
                  <a:lnTo>
                    <a:pt x="1143292" y="316496"/>
                  </a:lnTo>
                  <a:lnTo>
                    <a:pt x="1143292" y="320687"/>
                  </a:lnTo>
                  <a:lnTo>
                    <a:pt x="1152398" y="320598"/>
                  </a:lnTo>
                  <a:lnTo>
                    <a:pt x="1170813" y="320192"/>
                  </a:lnTo>
                  <a:lnTo>
                    <a:pt x="1179906" y="320090"/>
                  </a:lnTo>
                  <a:lnTo>
                    <a:pt x="1188999" y="320192"/>
                  </a:lnTo>
                  <a:lnTo>
                    <a:pt x="1207414" y="320598"/>
                  </a:lnTo>
                  <a:lnTo>
                    <a:pt x="1216520" y="320687"/>
                  </a:lnTo>
                  <a:lnTo>
                    <a:pt x="1216660" y="320090"/>
                  </a:lnTo>
                  <a:lnTo>
                    <a:pt x="1217764" y="315302"/>
                  </a:lnTo>
                  <a:lnTo>
                    <a:pt x="1221917" y="297319"/>
                  </a:lnTo>
                  <a:close/>
                </a:path>
                <a:path w="1981200" h="546100">
                  <a:moveTo>
                    <a:pt x="1311935" y="386626"/>
                  </a:moveTo>
                  <a:lnTo>
                    <a:pt x="1308938" y="386029"/>
                  </a:lnTo>
                  <a:lnTo>
                    <a:pt x="1308341" y="390232"/>
                  </a:lnTo>
                  <a:lnTo>
                    <a:pt x="1222514" y="390232"/>
                  </a:lnTo>
                  <a:lnTo>
                    <a:pt x="1221320" y="386029"/>
                  </a:lnTo>
                  <a:lnTo>
                    <a:pt x="1218311" y="386029"/>
                  </a:lnTo>
                  <a:lnTo>
                    <a:pt x="1218311" y="390232"/>
                  </a:lnTo>
                  <a:lnTo>
                    <a:pt x="1217803" y="393827"/>
                  </a:lnTo>
                  <a:lnTo>
                    <a:pt x="1217218" y="397421"/>
                  </a:lnTo>
                  <a:lnTo>
                    <a:pt x="1216596" y="401612"/>
                  </a:lnTo>
                  <a:lnTo>
                    <a:pt x="1216012" y="405218"/>
                  </a:lnTo>
                  <a:lnTo>
                    <a:pt x="1215313" y="410006"/>
                  </a:lnTo>
                  <a:lnTo>
                    <a:pt x="1219517" y="410006"/>
                  </a:lnTo>
                  <a:lnTo>
                    <a:pt x="1221917" y="399821"/>
                  </a:lnTo>
                  <a:lnTo>
                    <a:pt x="1221917" y="397421"/>
                  </a:lnTo>
                  <a:lnTo>
                    <a:pt x="1255522" y="397421"/>
                  </a:lnTo>
                  <a:lnTo>
                    <a:pt x="1255522" y="481939"/>
                  </a:lnTo>
                  <a:lnTo>
                    <a:pt x="1251331" y="483146"/>
                  </a:lnTo>
                  <a:lnTo>
                    <a:pt x="1241120" y="483146"/>
                  </a:lnTo>
                  <a:lnTo>
                    <a:pt x="1241120" y="487337"/>
                  </a:lnTo>
                  <a:lnTo>
                    <a:pt x="1246517" y="487337"/>
                  </a:lnTo>
                  <a:lnTo>
                    <a:pt x="1256131" y="486740"/>
                  </a:lnTo>
                  <a:lnTo>
                    <a:pt x="1272324" y="486740"/>
                  </a:lnTo>
                  <a:lnTo>
                    <a:pt x="1281938" y="487337"/>
                  </a:lnTo>
                  <a:lnTo>
                    <a:pt x="1287335" y="487337"/>
                  </a:lnTo>
                  <a:lnTo>
                    <a:pt x="1287335" y="486740"/>
                  </a:lnTo>
                  <a:lnTo>
                    <a:pt x="1287335" y="483146"/>
                  </a:lnTo>
                  <a:lnTo>
                    <a:pt x="1277734" y="483146"/>
                  </a:lnTo>
                  <a:lnTo>
                    <a:pt x="1272933" y="481342"/>
                  </a:lnTo>
                  <a:lnTo>
                    <a:pt x="1272933" y="397421"/>
                  </a:lnTo>
                  <a:lnTo>
                    <a:pt x="1305344" y="397421"/>
                  </a:lnTo>
                  <a:lnTo>
                    <a:pt x="1305941" y="405218"/>
                  </a:lnTo>
                  <a:lnTo>
                    <a:pt x="1305941" y="410603"/>
                  </a:lnTo>
                  <a:lnTo>
                    <a:pt x="1310144" y="408813"/>
                  </a:lnTo>
                  <a:lnTo>
                    <a:pt x="1310144" y="401612"/>
                  </a:lnTo>
                  <a:lnTo>
                    <a:pt x="1310830" y="397421"/>
                  </a:lnTo>
                  <a:lnTo>
                    <a:pt x="1311249" y="394423"/>
                  </a:lnTo>
                  <a:lnTo>
                    <a:pt x="1311338" y="390232"/>
                  </a:lnTo>
                  <a:lnTo>
                    <a:pt x="1311935" y="386626"/>
                  </a:lnTo>
                  <a:close/>
                </a:path>
                <a:path w="1981200" h="546100">
                  <a:moveTo>
                    <a:pt x="1372552" y="297319"/>
                  </a:moveTo>
                  <a:lnTo>
                    <a:pt x="1368361" y="297319"/>
                  </a:lnTo>
                  <a:lnTo>
                    <a:pt x="1367751" y="300316"/>
                  </a:lnTo>
                  <a:lnTo>
                    <a:pt x="1366558" y="303911"/>
                  </a:lnTo>
                  <a:lnTo>
                    <a:pt x="1364157" y="306908"/>
                  </a:lnTo>
                  <a:lnTo>
                    <a:pt x="1361757" y="310502"/>
                  </a:lnTo>
                  <a:lnTo>
                    <a:pt x="1356956" y="314096"/>
                  </a:lnTo>
                  <a:lnTo>
                    <a:pt x="1344345" y="315302"/>
                  </a:lnTo>
                  <a:lnTo>
                    <a:pt x="1338351" y="315302"/>
                  </a:lnTo>
                  <a:lnTo>
                    <a:pt x="1332344" y="314693"/>
                  </a:lnTo>
                  <a:lnTo>
                    <a:pt x="1328140" y="314096"/>
                  </a:lnTo>
                  <a:lnTo>
                    <a:pt x="1323949" y="312305"/>
                  </a:lnTo>
                  <a:lnTo>
                    <a:pt x="1323949" y="228384"/>
                  </a:lnTo>
                  <a:lnTo>
                    <a:pt x="1328140" y="227774"/>
                  </a:lnTo>
                  <a:lnTo>
                    <a:pt x="1337144" y="227774"/>
                  </a:lnTo>
                  <a:lnTo>
                    <a:pt x="1337144" y="224180"/>
                  </a:lnTo>
                  <a:lnTo>
                    <a:pt x="1337144" y="223583"/>
                  </a:lnTo>
                  <a:lnTo>
                    <a:pt x="1329944" y="223583"/>
                  </a:lnTo>
                  <a:lnTo>
                    <a:pt x="1323340" y="224180"/>
                  </a:lnTo>
                  <a:lnTo>
                    <a:pt x="1308938" y="224180"/>
                  </a:lnTo>
                  <a:lnTo>
                    <a:pt x="1301737" y="223583"/>
                  </a:lnTo>
                  <a:lnTo>
                    <a:pt x="1293939" y="223583"/>
                  </a:lnTo>
                  <a:lnTo>
                    <a:pt x="1293939" y="227774"/>
                  </a:lnTo>
                  <a:lnTo>
                    <a:pt x="1301140" y="227774"/>
                  </a:lnTo>
                  <a:lnTo>
                    <a:pt x="1306537" y="228981"/>
                  </a:lnTo>
                  <a:lnTo>
                    <a:pt x="1306537" y="315899"/>
                  </a:lnTo>
                  <a:lnTo>
                    <a:pt x="1301140" y="316496"/>
                  </a:lnTo>
                  <a:lnTo>
                    <a:pt x="1293939" y="316496"/>
                  </a:lnTo>
                  <a:lnTo>
                    <a:pt x="1293939" y="320687"/>
                  </a:lnTo>
                  <a:lnTo>
                    <a:pt x="1303286" y="320598"/>
                  </a:lnTo>
                  <a:lnTo>
                    <a:pt x="1321536" y="320192"/>
                  </a:lnTo>
                  <a:lnTo>
                    <a:pt x="1330540" y="320090"/>
                  </a:lnTo>
                  <a:lnTo>
                    <a:pt x="1339900" y="320192"/>
                  </a:lnTo>
                  <a:lnTo>
                    <a:pt x="1358138" y="320598"/>
                  </a:lnTo>
                  <a:lnTo>
                    <a:pt x="1367155" y="320687"/>
                  </a:lnTo>
                  <a:lnTo>
                    <a:pt x="1367294" y="320090"/>
                  </a:lnTo>
                  <a:lnTo>
                    <a:pt x="1368399" y="315302"/>
                  </a:lnTo>
                  <a:lnTo>
                    <a:pt x="1372552" y="297319"/>
                  </a:lnTo>
                  <a:close/>
                </a:path>
                <a:path w="1981200" h="546100">
                  <a:moveTo>
                    <a:pt x="1412163" y="149847"/>
                  </a:moveTo>
                  <a:lnTo>
                    <a:pt x="1403769" y="149847"/>
                  </a:lnTo>
                  <a:lnTo>
                    <a:pt x="1400162" y="149250"/>
                  </a:lnTo>
                  <a:lnTo>
                    <a:pt x="1394167" y="78524"/>
                  </a:lnTo>
                  <a:lnTo>
                    <a:pt x="1394167" y="75526"/>
                  </a:lnTo>
                  <a:lnTo>
                    <a:pt x="1393558" y="71323"/>
                  </a:lnTo>
                  <a:lnTo>
                    <a:pt x="1393558" y="67729"/>
                  </a:lnTo>
                  <a:lnTo>
                    <a:pt x="1394167" y="61734"/>
                  </a:lnTo>
                  <a:lnTo>
                    <a:pt x="1407960" y="61734"/>
                  </a:lnTo>
                  <a:lnTo>
                    <a:pt x="1407960" y="58140"/>
                  </a:lnTo>
                  <a:lnTo>
                    <a:pt x="1407960" y="57543"/>
                  </a:lnTo>
                  <a:lnTo>
                    <a:pt x="1403159" y="57543"/>
                  </a:lnTo>
                  <a:lnTo>
                    <a:pt x="1397762" y="58140"/>
                  </a:lnTo>
                  <a:lnTo>
                    <a:pt x="1388160" y="58140"/>
                  </a:lnTo>
                  <a:lnTo>
                    <a:pt x="1383360" y="57543"/>
                  </a:lnTo>
                  <a:lnTo>
                    <a:pt x="1379156" y="57543"/>
                  </a:lnTo>
                  <a:lnTo>
                    <a:pt x="1346149" y="130073"/>
                  </a:lnTo>
                  <a:lnTo>
                    <a:pt x="1323657" y="79717"/>
                  </a:lnTo>
                  <a:lnTo>
                    <a:pt x="1314005" y="58140"/>
                  </a:lnTo>
                  <a:lnTo>
                    <a:pt x="1313738" y="57543"/>
                  </a:lnTo>
                  <a:lnTo>
                    <a:pt x="1309535" y="57543"/>
                  </a:lnTo>
                  <a:lnTo>
                    <a:pt x="1305344" y="58140"/>
                  </a:lnTo>
                  <a:lnTo>
                    <a:pt x="1295133" y="58140"/>
                  </a:lnTo>
                  <a:lnTo>
                    <a:pt x="1289735" y="57543"/>
                  </a:lnTo>
                  <a:lnTo>
                    <a:pt x="1284338" y="57543"/>
                  </a:lnTo>
                  <a:lnTo>
                    <a:pt x="1284338" y="61734"/>
                  </a:lnTo>
                  <a:lnTo>
                    <a:pt x="1292136" y="61734"/>
                  </a:lnTo>
                  <a:lnTo>
                    <a:pt x="1298143" y="64135"/>
                  </a:lnTo>
                  <a:lnTo>
                    <a:pt x="1298054" y="78524"/>
                  </a:lnTo>
                  <a:lnTo>
                    <a:pt x="1297533" y="86309"/>
                  </a:lnTo>
                  <a:lnTo>
                    <a:pt x="1296339" y="96507"/>
                  </a:lnTo>
                  <a:lnTo>
                    <a:pt x="1292136" y="134861"/>
                  </a:lnTo>
                  <a:lnTo>
                    <a:pt x="1290929" y="145059"/>
                  </a:lnTo>
                  <a:lnTo>
                    <a:pt x="1290332" y="149847"/>
                  </a:lnTo>
                  <a:lnTo>
                    <a:pt x="1277734" y="149847"/>
                  </a:lnTo>
                  <a:lnTo>
                    <a:pt x="1277734" y="154051"/>
                  </a:lnTo>
                  <a:lnTo>
                    <a:pt x="1283131" y="154051"/>
                  </a:lnTo>
                  <a:lnTo>
                    <a:pt x="1288529" y="153454"/>
                  </a:lnTo>
                  <a:lnTo>
                    <a:pt x="1299933" y="153454"/>
                  </a:lnTo>
                  <a:lnTo>
                    <a:pt x="1306537" y="154051"/>
                  </a:lnTo>
                  <a:lnTo>
                    <a:pt x="1313141" y="154051"/>
                  </a:lnTo>
                  <a:lnTo>
                    <a:pt x="1313141" y="153454"/>
                  </a:lnTo>
                  <a:lnTo>
                    <a:pt x="1313141" y="149847"/>
                  </a:lnTo>
                  <a:lnTo>
                    <a:pt x="1304137" y="149847"/>
                  </a:lnTo>
                  <a:lnTo>
                    <a:pt x="1300543" y="147459"/>
                  </a:lnTo>
                  <a:lnTo>
                    <a:pt x="1299337" y="145059"/>
                  </a:lnTo>
                  <a:lnTo>
                    <a:pt x="1299337" y="140855"/>
                  </a:lnTo>
                  <a:lnTo>
                    <a:pt x="1304137" y="79717"/>
                  </a:lnTo>
                  <a:lnTo>
                    <a:pt x="1337741" y="156451"/>
                  </a:lnTo>
                  <a:lnTo>
                    <a:pt x="1341348" y="156451"/>
                  </a:lnTo>
                  <a:lnTo>
                    <a:pt x="1353337" y="130073"/>
                  </a:lnTo>
                  <a:lnTo>
                    <a:pt x="1376756" y="78524"/>
                  </a:lnTo>
                  <a:lnTo>
                    <a:pt x="1380959" y="136664"/>
                  </a:lnTo>
                  <a:lnTo>
                    <a:pt x="1380959" y="149847"/>
                  </a:lnTo>
                  <a:lnTo>
                    <a:pt x="1368958" y="149847"/>
                  </a:lnTo>
                  <a:lnTo>
                    <a:pt x="1368958" y="154051"/>
                  </a:lnTo>
                  <a:lnTo>
                    <a:pt x="1376756" y="154051"/>
                  </a:lnTo>
                  <a:lnTo>
                    <a:pt x="1384554" y="153454"/>
                  </a:lnTo>
                  <a:lnTo>
                    <a:pt x="1398358" y="153454"/>
                  </a:lnTo>
                  <a:lnTo>
                    <a:pt x="1405559" y="154051"/>
                  </a:lnTo>
                  <a:lnTo>
                    <a:pt x="1412163" y="154051"/>
                  </a:lnTo>
                  <a:lnTo>
                    <a:pt x="1412163" y="153454"/>
                  </a:lnTo>
                  <a:lnTo>
                    <a:pt x="1412163" y="149847"/>
                  </a:lnTo>
                  <a:close/>
                </a:path>
                <a:path w="1981200" h="546100">
                  <a:moveTo>
                    <a:pt x="1478191" y="483146"/>
                  </a:moveTo>
                  <a:lnTo>
                    <a:pt x="1443316" y="442379"/>
                  </a:lnTo>
                  <a:lnTo>
                    <a:pt x="1440980" y="438785"/>
                  </a:lnTo>
                  <a:lnTo>
                    <a:pt x="1444599" y="436981"/>
                  </a:lnTo>
                  <a:lnTo>
                    <a:pt x="1448536" y="435038"/>
                  </a:lnTo>
                  <a:lnTo>
                    <a:pt x="1454632" y="429945"/>
                  </a:lnTo>
                  <a:lnTo>
                    <a:pt x="1458696" y="423265"/>
                  </a:lnTo>
                  <a:lnTo>
                    <a:pt x="1460182" y="414807"/>
                  </a:lnTo>
                  <a:lnTo>
                    <a:pt x="1457464" y="402615"/>
                  </a:lnTo>
                  <a:lnTo>
                    <a:pt x="1450200" y="395097"/>
                  </a:lnTo>
                  <a:lnTo>
                    <a:pt x="1449997" y="395020"/>
                  </a:lnTo>
                  <a:lnTo>
                    <a:pt x="1441577" y="391985"/>
                  </a:lnTo>
                  <a:lnTo>
                    <a:pt x="1441577" y="415404"/>
                  </a:lnTo>
                  <a:lnTo>
                    <a:pt x="1440141" y="425602"/>
                  </a:lnTo>
                  <a:lnTo>
                    <a:pt x="1435950" y="432257"/>
                  </a:lnTo>
                  <a:lnTo>
                    <a:pt x="1429169" y="435889"/>
                  </a:lnTo>
                  <a:lnTo>
                    <a:pt x="1419974" y="436981"/>
                  </a:lnTo>
                  <a:lnTo>
                    <a:pt x="1413370" y="436981"/>
                  </a:lnTo>
                  <a:lnTo>
                    <a:pt x="1413370" y="395617"/>
                  </a:lnTo>
                  <a:lnTo>
                    <a:pt x="1415173" y="395617"/>
                  </a:lnTo>
                  <a:lnTo>
                    <a:pt x="1416964" y="395020"/>
                  </a:lnTo>
                  <a:lnTo>
                    <a:pt x="1421168" y="395020"/>
                  </a:lnTo>
                  <a:lnTo>
                    <a:pt x="1429677" y="396519"/>
                  </a:lnTo>
                  <a:lnTo>
                    <a:pt x="1436103" y="400723"/>
                  </a:lnTo>
                  <a:lnTo>
                    <a:pt x="1440154" y="407162"/>
                  </a:lnTo>
                  <a:lnTo>
                    <a:pt x="1441577" y="415404"/>
                  </a:lnTo>
                  <a:lnTo>
                    <a:pt x="1441577" y="391985"/>
                  </a:lnTo>
                  <a:lnTo>
                    <a:pt x="1439672" y="391287"/>
                  </a:lnTo>
                  <a:lnTo>
                    <a:pt x="1434249" y="390829"/>
                  </a:lnTo>
                  <a:lnTo>
                    <a:pt x="1427175" y="390232"/>
                  </a:lnTo>
                  <a:lnTo>
                    <a:pt x="1419364" y="390232"/>
                  </a:lnTo>
                  <a:lnTo>
                    <a:pt x="1412773" y="390829"/>
                  </a:lnTo>
                  <a:lnTo>
                    <a:pt x="1395958" y="390829"/>
                  </a:lnTo>
                  <a:lnTo>
                    <a:pt x="1387563" y="390232"/>
                  </a:lnTo>
                  <a:lnTo>
                    <a:pt x="1383360" y="390232"/>
                  </a:lnTo>
                  <a:lnTo>
                    <a:pt x="1383360" y="394423"/>
                  </a:lnTo>
                  <a:lnTo>
                    <a:pt x="1389964" y="394423"/>
                  </a:lnTo>
                  <a:lnTo>
                    <a:pt x="1395361" y="395020"/>
                  </a:lnTo>
                  <a:lnTo>
                    <a:pt x="1395361" y="480745"/>
                  </a:lnTo>
                  <a:lnTo>
                    <a:pt x="1390561" y="483146"/>
                  </a:lnTo>
                  <a:lnTo>
                    <a:pt x="1383360" y="483146"/>
                  </a:lnTo>
                  <a:lnTo>
                    <a:pt x="1383360" y="487337"/>
                  </a:lnTo>
                  <a:lnTo>
                    <a:pt x="1389964" y="487337"/>
                  </a:lnTo>
                  <a:lnTo>
                    <a:pt x="1396568" y="486740"/>
                  </a:lnTo>
                  <a:lnTo>
                    <a:pt x="1410970" y="486740"/>
                  </a:lnTo>
                  <a:lnTo>
                    <a:pt x="1419364" y="487337"/>
                  </a:lnTo>
                  <a:lnTo>
                    <a:pt x="1427175" y="487337"/>
                  </a:lnTo>
                  <a:lnTo>
                    <a:pt x="1427175" y="486740"/>
                  </a:lnTo>
                  <a:lnTo>
                    <a:pt x="1427175" y="483146"/>
                  </a:lnTo>
                  <a:lnTo>
                    <a:pt x="1418170" y="483146"/>
                  </a:lnTo>
                  <a:lnTo>
                    <a:pt x="1413370" y="482536"/>
                  </a:lnTo>
                  <a:lnTo>
                    <a:pt x="1413370" y="442379"/>
                  </a:lnTo>
                  <a:lnTo>
                    <a:pt x="1422374" y="442379"/>
                  </a:lnTo>
                  <a:lnTo>
                    <a:pt x="1429143" y="453948"/>
                  </a:lnTo>
                  <a:lnTo>
                    <a:pt x="1436103" y="465302"/>
                  </a:lnTo>
                  <a:lnTo>
                    <a:pt x="1443380" y="476427"/>
                  </a:lnTo>
                  <a:lnTo>
                    <a:pt x="1451178" y="487337"/>
                  </a:lnTo>
                  <a:lnTo>
                    <a:pt x="1455381" y="487337"/>
                  </a:lnTo>
                  <a:lnTo>
                    <a:pt x="1460182" y="486740"/>
                  </a:lnTo>
                  <a:lnTo>
                    <a:pt x="1469186" y="486740"/>
                  </a:lnTo>
                  <a:lnTo>
                    <a:pt x="1473377" y="487337"/>
                  </a:lnTo>
                  <a:lnTo>
                    <a:pt x="1478191" y="487337"/>
                  </a:lnTo>
                  <a:lnTo>
                    <a:pt x="1478191" y="486740"/>
                  </a:lnTo>
                  <a:lnTo>
                    <a:pt x="1478191" y="483146"/>
                  </a:lnTo>
                  <a:close/>
                </a:path>
                <a:path w="1981200" h="546100">
                  <a:moveTo>
                    <a:pt x="1523199" y="298513"/>
                  </a:moveTo>
                  <a:lnTo>
                    <a:pt x="1519593" y="297916"/>
                  </a:lnTo>
                  <a:lnTo>
                    <a:pt x="1515783" y="307111"/>
                  </a:lnTo>
                  <a:lnTo>
                    <a:pt x="1510220" y="312153"/>
                  </a:lnTo>
                  <a:lnTo>
                    <a:pt x="1502295" y="314261"/>
                  </a:lnTo>
                  <a:lnTo>
                    <a:pt x="1491386" y="314693"/>
                  </a:lnTo>
                  <a:lnTo>
                    <a:pt x="1474584" y="314693"/>
                  </a:lnTo>
                  <a:lnTo>
                    <a:pt x="1474584" y="273342"/>
                  </a:lnTo>
                  <a:lnTo>
                    <a:pt x="1500390" y="273342"/>
                  </a:lnTo>
                  <a:lnTo>
                    <a:pt x="1500987" y="278726"/>
                  </a:lnTo>
                  <a:lnTo>
                    <a:pt x="1501597" y="287121"/>
                  </a:lnTo>
                  <a:lnTo>
                    <a:pt x="1505788" y="285927"/>
                  </a:lnTo>
                  <a:lnTo>
                    <a:pt x="1505788" y="273342"/>
                  </a:lnTo>
                  <a:lnTo>
                    <a:pt x="1505788" y="266141"/>
                  </a:lnTo>
                  <a:lnTo>
                    <a:pt x="1505788" y="254152"/>
                  </a:lnTo>
                  <a:lnTo>
                    <a:pt x="1501597" y="254152"/>
                  </a:lnTo>
                  <a:lnTo>
                    <a:pt x="1500987" y="261353"/>
                  </a:lnTo>
                  <a:lnTo>
                    <a:pt x="1499184" y="266141"/>
                  </a:lnTo>
                  <a:lnTo>
                    <a:pt x="1474584" y="266141"/>
                  </a:lnTo>
                  <a:lnTo>
                    <a:pt x="1474584" y="230174"/>
                  </a:lnTo>
                  <a:lnTo>
                    <a:pt x="1508188" y="230174"/>
                  </a:lnTo>
                  <a:lnTo>
                    <a:pt x="1509991" y="237375"/>
                  </a:lnTo>
                  <a:lnTo>
                    <a:pt x="1510588" y="246367"/>
                  </a:lnTo>
                  <a:lnTo>
                    <a:pt x="1514792" y="245160"/>
                  </a:lnTo>
                  <a:lnTo>
                    <a:pt x="1514195" y="239166"/>
                  </a:lnTo>
                  <a:lnTo>
                    <a:pt x="1514195" y="230174"/>
                  </a:lnTo>
                  <a:lnTo>
                    <a:pt x="1514195" y="224180"/>
                  </a:lnTo>
                  <a:lnTo>
                    <a:pt x="1514195" y="223583"/>
                  </a:lnTo>
                  <a:lnTo>
                    <a:pt x="1506550" y="223672"/>
                  </a:lnTo>
                  <a:lnTo>
                    <a:pt x="1488109" y="224091"/>
                  </a:lnTo>
                  <a:lnTo>
                    <a:pt x="1478788" y="224180"/>
                  </a:lnTo>
                  <a:lnTo>
                    <a:pt x="1469809" y="224091"/>
                  </a:lnTo>
                  <a:lnTo>
                    <a:pt x="1451864" y="223672"/>
                  </a:lnTo>
                  <a:lnTo>
                    <a:pt x="1444574" y="223583"/>
                  </a:lnTo>
                  <a:lnTo>
                    <a:pt x="1444574" y="227774"/>
                  </a:lnTo>
                  <a:lnTo>
                    <a:pt x="1451178" y="227774"/>
                  </a:lnTo>
                  <a:lnTo>
                    <a:pt x="1456575" y="228981"/>
                  </a:lnTo>
                  <a:lnTo>
                    <a:pt x="1456575" y="315899"/>
                  </a:lnTo>
                  <a:lnTo>
                    <a:pt x="1451178" y="316496"/>
                  </a:lnTo>
                  <a:lnTo>
                    <a:pt x="1444574" y="316496"/>
                  </a:lnTo>
                  <a:lnTo>
                    <a:pt x="1444574" y="320687"/>
                  </a:lnTo>
                  <a:lnTo>
                    <a:pt x="1471244" y="320192"/>
                  </a:lnTo>
                  <a:lnTo>
                    <a:pt x="1481188" y="320090"/>
                  </a:lnTo>
                  <a:lnTo>
                    <a:pt x="1491132" y="320192"/>
                  </a:lnTo>
                  <a:lnTo>
                    <a:pt x="1518399" y="320687"/>
                  </a:lnTo>
                  <a:lnTo>
                    <a:pt x="1518500" y="320090"/>
                  </a:lnTo>
                  <a:lnTo>
                    <a:pt x="1519389" y="314693"/>
                  </a:lnTo>
                  <a:lnTo>
                    <a:pt x="1519593" y="313499"/>
                  </a:lnTo>
                  <a:lnTo>
                    <a:pt x="1521396" y="305701"/>
                  </a:lnTo>
                  <a:lnTo>
                    <a:pt x="1523199" y="298513"/>
                  </a:lnTo>
                  <a:close/>
                </a:path>
                <a:path w="1981200" h="546100">
                  <a:moveTo>
                    <a:pt x="1590408" y="390232"/>
                  </a:moveTo>
                  <a:lnTo>
                    <a:pt x="1583817" y="390232"/>
                  </a:lnTo>
                  <a:lnTo>
                    <a:pt x="1575409" y="390829"/>
                  </a:lnTo>
                  <a:lnTo>
                    <a:pt x="1561604" y="390829"/>
                  </a:lnTo>
                  <a:lnTo>
                    <a:pt x="1553210" y="390232"/>
                  </a:lnTo>
                  <a:lnTo>
                    <a:pt x="1547799" y="390232"/>
                  </a:lnTo>
                  <a:lnTo>
                    <a:pt x="1547799" y="394423"/>
                  </a:lnTo>
                  <a:lnTo>
                    <a:pt x="1555000" y="394423"/>
                  </a:lnTo>
                  <a:lnTo>
                    <a:pt x="1560410" y="395020"/>
                  </a:lnTo>
                  <a:lnTo>
                    <a:pt x="1560410" y="481939"/>
                  </a:lnTo>
                  <a:lnTo>
                    <a:pt x="1555000" y="483146"/>
                  </a:lnTo>
                  <a:lnTo>
                    <a:pt x="1547799" y="483146"/>
                  </a:lnTo>
                  <a:lnTo>
                    <a:pt x="1547799" y="487337"/>
                  </a:lnTo>
                  <a:lnTo>
                    <a:pt x="1553210" y="487337"/>
                  </a:lnTo>
                  <a:lnTo>
                    <a:pt x="1561604" y="486740"/>
                  </a:lnTo>
                  <a:lnTo>
                    <a:pt x="1575409" y="486740"/>
                  </a:lnTo>
                  <a:lnTo>
                    <a:pt x="1583817" y="487337"/>
                  </a:lnTo>
                  <a:lnTo>
                    <a:pt x="1590408" y="487337"/>
                  </a:lnTo>
                  <a:lnTo>
                    <a:pt x="1590408" y="486740"/>
                  </a:lnTo>
                  <a:lnTo>
                    <a:pt x="1590408" y="483146"/>
                  </a:lnTo>
                  <a:lnTo>
                    <a:pt x="1583207" y="483146"/>
                  </a:lnTo>
                  <a:lnTo>
                    <a:pt x="1578406" y="481939"/>
                  </a:lnTo>
                  <a:lnTo>
                    <a:pt x="1578406" y="395020"/>
                  </a:lnTo>
                  <a:lnTo>
                    <a:pt x="1583207" y="394423"/>
                  </a:lnTo>
                  <a:lnTo>
                    <a:pt x="1590408" y="394423"/>
                  </a:lnTo>
                  <a:lnTo>
                    <a:pt x="1590408" y="390829"/>
                  </a:lnTo>
                  <a:lnTo>
                    <a:pt x="1590408" y="390232"/>
                  </a:lnTo>
                  <a:close/>
                </a:path>
                <a:path w="1981200" h="546100">
                  <a:moveTo>
                    <a:pt x="1590408" y="103098"/>
                  </a:moveTo>
                  <a:lnTo>
                    <a:pt x="1586204" y="83210"/>
                  </a:lnTo>
                  <a:lnTo>
                    <a:pt x="1574736" y="68110"/>
                  </a:lnTo>
                  <a:lnTo>
                    <a:pt x="1570609" y="65786"/>
                  </a:lnTo>
                  <a:lnTo>
                    <a:pt x="1570609" y="106095"/>
                  </a:lnTo>
                  <a:lnTo>
                    <a:pt x="1569440" y="121627"/>
                  </a:lnTo>
                  <a:lnTo>
                    <a:pt x="1564906" y="135915"/>
                  </a:lnTo>
                  <a:lnTo>
                    <a:pt x="1555419" y="146392"/>
                  </a:lnTo>
                  <a:lnTo>
                    <a:pt x="1539405" y="150456"/>
                  </a:lnTo>
                  <a:lnTo>
                    <a:pt x="1524431" y="146316"/>
                  </a:lnTo>
                  <a:lnTo>
                    <a:pt x="1513738" y="135394"/>
                  </a:lnTo>
                  <a:lnTo>
                    <a:pt x="1507324" y="119849"/>
                  </a:lnTo>
                  <a:lnTo>
                    <a:pt x="1505191" y="101892"/>
                  </a:lnTo>
                  <a:lnTo>
                    <a:pt x="1506702" y="87782"/>
                  </a:lnTo>
                  <a:lnTo>
                    <a:pt x="1511871" y="74853"/>
                  </a:lnTo>
                  <a:lnTo>
                    <a:pt x="1521650" y="65392"/>
                  </a:lnTo>
                  <a:lnTo>
                    <a:pt x="1537004" y="61734"/>
                  </a:lnTo>
                  <a:lnTo>
                    <a:pt x="1551876" y="65887"/>
                  </a:lnTo>
                  <a:lnTo>
                    <a:pt x="1562354" y="76492"/>
                  </a:lnTo>
                  <a:lnTo>
                    <a:pt x="1568564" y="90817"/>
                  </a:lnTo>
                  <a:lnTo>
                    <a:pt x="1570609" y="106095"/>
                  </a:lnTo>
                  <a:lnTo>
                    <a:pt x="1570609" y="65786"/>
                  </a:lnTo>
                  <a:lnTo>
                    <a:pt x="1563471" y="61734"/>
                  </a:lnTo>
                  <a:lnTo>
                    <a:pt x="1557756" y="58508"/>
                  </a:lnTo>
                  <a:lnTo>
                    <a:pt x="1537004" y="55143"/>
                  </a:lnTo>
                  <a:lnTo>
                    <a:pt x="1516875" y="59156"/>
                  </a:lnTo>
                  <a:lnTo>
                    <a:pt x="1500695" y="70129"/>
                  </a:lnTo>
                  <a:lnTo>
                    <a:pt x="1489900" y="86499"/>
                  </a:lnTo>
                  <a:lnTo>
                    <a:pt x="1485988" y="106692"/>
                  </a:lnTo>
                  <a:lnTo>
                    <a:pt x="1489913" y="126860"/>
                  </a:lnTo>
                  <a:lnTo>
                    <a:pt x="1500771" y="142582"/>
                  </a:lnTo>
                  <a:lnTo>
                    <a:pt x="1517129" y="152806"/>
                  </a:lnTo>
                  <a:lnTo>
                    <a:pt x="1537601" y="156451"/>
                  </a:lnTo>
                  <a:lnTo>
                    <a:pt x="1558518" y="152577"/>
                  </a:lnTo>
                  <a:lnTo>
                    <a:pt x="1561782" y="150456"/>
                  </a:lnTo>
                  <a:lnTo>
                    <a:pt x="1575257" y="141681"/>
                  </a:lnTo>
                  <a:lnTo>
                    <a:pt x="1586382" y="124841"/>
                  </a:lnTo>
                  <a:lnTo>
                    <a:pt x="1590408" y="103098"/>
                  </a:lnTo>
                  <a:close/>
                </a:path>
                <a:path w="1981200" h="546100">
                  <a:moveTo>
                    <a:pt x="1697837" y="279933"/>
                  </a:moveTo>
                  <a:lnTo>
                    <a:pt x="1691246" y="280530"/>
                  </a:lnTo>
                  <a:lnTo>
                    <a:pt x="1664830" y="280530"/>
                  </a:lnTo>
                  <a:lnTo>
                    <a:pt x="1658226" y="279933"/>
                  </a:lnTo>
                  <a:lnTo>
                    <a:pt x="1658226" y="284124"/>
                  </a:lnTo>
                  <a:lnTo>
                    <a:pt x="1661833" y="316496"/>
                  </a:lnTo>
                  <a:lnTo>
                    <a:pt x="1655229" y="316496"/>
                  </a:lnTo>
                  <a:lnTo>
                    <a:pt x="1638185" y="312305"/>
                  </a:lnTo>
                  <a:lnTo>
                    <a:pt x="1626425" y="301358"/>
                  </a:lnTo>
                  <a:lnTo>
                    <a:pt x="1619618" y="286143"/>
                  </a:lnTo>
                  <a:lnTo>
                    <a:pt x="1617421" y="269138"/>
                  </a:lnTo>
                  <a:lnTo>
                    <a:pt x="1619770" y="253072"/>
                  </a:lnTo>
                  <a:lnTo>
                    <a:pt x="1626793" y="239915"/>
                  </a:lnTo>
                  <a:lnTo>
                    <a:pt x="1638439" y="231038"/>
                  </a:lnTo>
                  <a:lnTo>
                    <a:pt x="1654632" y="227774"/>
                  </a:lnTo>
                  <a:lnTo>
                    <a:pt x="1665935" y="228993"/>
                  </a:lnTo>
                  <a:lnTo>
                    <a:pt x="1675333" y="232943"/>
                  </a:lnTo>
                  <a:lnTo>
                    <a:pt x="1682483" y="240169"/>
                  </a:lnTo>
                  <a:lnTo>
                    <a:pt x="1687042" y="251155"/>
                  </a:lnTo>
                  <a:lnTo>
                    <a:pt x="1691246" y="250558"/>
                  </a:lnTo>
                  <a:lnTo>
                    <a:pt x="1689442" y="242760"/>
                  </a:lnTo>
                  <a:lnTo>
                    <a:pt x="1689442" y="227774"/>
                  </a:lnTo>
                  <a:lnTo>
                    <a:pt x="1689442" y="227177"/>
                  </a:lnTo>
                  <a:lnTo>
                    <a:pt x="1684045" y="226580"/>
                  </a:lnTo>
                  <a:lnTo>
                    <a:pt x="1679232" y="225386"/>
                  </a:lnTo>
                  <a:lnTo>
                    <a:pt x="1668437" y="222986"/>
                  </a:lnTo>
                  <a:lnTo>
                    <a:pt x="1662430" y="221780"/>
                  </a:lnTo>
                  <a:lnTo>
                    <a:pt x="1653425" y="221780"/>
                  </a:lnTo>
                  <a:lnTo>
                    <a:pt x="1633156" y="224917"/>
                  </a:lnTo>
                  <a:lnTo>
                    <a:pt x="1615465" y="234226"/>
                  </a:lnTo>
                  <a:lnTo>
                    <a:pt x="1602955" y="249605"/>
                  </a:lnTo>
                  <a:lnTo>
                    <a:pt x="1598218" y="270941"/>
                  </a:lnTo>
                  <a:lnTo>
                    <a:pt x="1602359" y="292900"/>
                  </a:lnTo>
                  <a:lnTo>
                    <a:pt x="1613827" y="309079"/>
                  </a:lnTo>
                  <a:lnTo>
                    <a:pt x="1631137" y="319074"/>
                  </a:lnTo>
                  <a:lnTo>
                    <a:pt x="1652828" y="322491"/>
                  </a:lnTo>
                  <a:lnTo>
                    <a:pt x="1663217" y="322059"/>
                  </a:lnTo>
                  <a:lnTo>
                    <a:pt x="1672932" y="320840"/>
                  </a:lnTo>
                  <a:lnTo>
                    <a:pt x="1682203" y="318947"/>
                  </a:lnTo>
                  <a:lnTo>
                    <a:pt x="1691246" y="316496"/>
                  </a:lnTo>
                  <a:lnTo>
                    <a:pt x="1691246" y="314096"/>
                  </a:lnTo>
                  <a:lnTo>
                    <a:pt x="1688236" y="312305"/>
                  </a:lnTo>
                  <a:lnTo>
                    <a:pt x="1688236" y="286524"/>
                  </a:lnTo>
                  <a:lnTo>
                    <a:pt x="1690636" y="284124"/>
                  </a:lnTo>
                  <a:lnTo>
                    <a:pt x="1697837" y="284124"/>
                  </a:lnTo>
                  <a:lnTo>
                    <a:pt x="1697837" y="280530"/>
                  </a:lnTo>
                  <a:lnTo>
                    <a:pt x="1697837" y="279933"/>
                  </a:lnTo>
                  <a:close/>
                </a:path>
                <a:path w="1981200" h="546100">
                  <a:moveTo>
                    <a:pt x="1753654" y="418401"/>
                  </a:moveTo>
                  <a:lnTo>
                    <a:pt x="1752460" y="410603"/>
                  </a:lnTo>
                  <a:lnTo>
                    <a:pt x="1751863" y="402818"/>
                  </a:lnTo>
                  <a:lnTo>
                    <a:pt x="1752460" y="395020"/>
                  </a:lnTo>
                  <a:lnTo>
                    <a:pt x="1749526" y="394423"/>
                  </a:lnTo>
                  <a:lnTo>
                    <a:pt x="1743722" y="393230"/>
                  </a:lnTo>
                  <a:lnTo>
                    <a:pt x="1736178" y="391045"/>
                  </a:lnTo>
                  <a:lnTo>
                    <a:pt x="1728063" y="389204"/>
                  </a:lnTo>
                  <a:lnTo>
                    <a:pt x="1680133" y="401243"/>
                  </a:lnTo>
                  <a:lnTo>
                    <a:pt x="1664233" y="436981"/>
                  </a:lnTo>
                  <a:lnTo>
                    <a:pt x="1668284" y="460057"/>
                  </a:lnTo>
                  <a:lnTo>
                    <a:pt x="1679536" y="476326"/>
                  </a:lnTo>
                  <a:lnTo>
                    <a:pt x="1696643" y="485952"/>
                  </a:lnTo>
                  <a:lnTo>
                    <a:pt x="1718246" y="489140"/>
                  </a:lnTo>
                  <a:lnTo>
                    <a:pt x="1727695" y="488619"/>
                  </a:lnTo>
                  <a:lnTo>
                    <a:pt x="1736178" y="487260"/>
                  </a:lnTo>
                  <a:lnTo>
                    <a:pt x="1743646" y="485343"/>
                  </a:lnTo>
                  <a:lnTo>
                    <a:pt x="1750060" y="483146"/>
                  </a:lnTo>
                  <a:lnTo>
                    <a:pt x="1750656" y="475348"/>
                  </a:lnTo>
                  <a:lnTo>
                    <a:pt x="1751863" y="468160"/>
                  </a:lnTo>
                  <a:lnTo>
                    <a:pt x="1753654" y="460362"/>
                  </a:lnTo>
                  <a:lnTo>
                    <a:pt x="1750060" y="459765"/>
                  </a:lnTo>
                  <a:lnTo>
                    <a:pt x="1745894" y="469226"/>
                  </a:lnTo>
                  <a:lnTo>
                    <a:pt x="1739709" y="476618"/>
                  </a:lnTo>
                  <a:lnTo>
                    <a:pt x="1731492" y="481431"/>
                  </a:lnTo>
                  <a:lnTo>
                    <a:pt x="1721243" y="483146"/>
                  </a:lnTo>
                  <a:lnTo>
                    <a:pt x="1704454" y="479120"/>
                  </a:lnTo>
                  <a:lnTo>
                    <a:pt x="1692668" y="468528"/>
                  </a:lnTo>
                  <a:lnTo>
                    <a:pt x="1685721" y="453555"/>
                  </a:lnTo>
                  <a:lnTo>
                    <a:pt x="1683435" y="436384"/>
                  </a:lnTo>
                  <a:lnTo>
                    <a:pt x="1685671" y="419709"/>
                  </a:lnTo>
                  <a:lnTo>
                    <a:pt x="1692287" y="406412"/>
                  </a:lnTo>
                  <a:lnTo>
                    <a:pt x="1703184" y="397611"/>
                  </a:lnTo>
                  <a:lnTo>
                    <a:pt x="1718246" y="394423"/>
                  </a:lnTo>
                  <a:lnTo>
                    <a:pt x="1731137" y="396328"/>
                  </a:lnTo>
                  <a:lnTo>
                    <a:pt x="1739925" y="401535"/>
                  </a:lnTo>
                  <a:lnTo>
                    <a:pt x="1745678" y="409346"/>
                  </a:lnTo>
                  <a:lnTo>
                    <a:pt x="1749450" y="418998"/>
                  </a:lnTo>
                  <a:lnTo>
                    <a:pt x="1753654" y="418401"/>
                  </a:lnTo>
                  <a:close/>
                </a:path>
                <a:path w="1981200" h="546100">
                  <a:moveTo>
                    <a:pt x="1847888" y="298513"/>
                  </a:moveTo>
                  <a:lnTo>
                    <a:pt x="1844281" y="297916"/>
                  </a:lnTo>
                  <a:lnTo>
                    <a:pt x="1840471" y="307111"/>
                  </a:lnTo>
                  <a:lnTo>
                    <a:pt x="1834908" y="312153"/>
                  </a:lnTo>
                  <a:lnTo>
                    <a:pt x="1826983" y="314261"/>
                  </a:lnTo>
                  <a:lnTo>
                    <a:pt x="1816074" y="314693"/>
                  </a:lnTo>
                  <a:lnTo>
                    <a:pt x="1799272" y="314693"/>
                  </a:lnTo>
                  <a:lnTo>
                    <a:pt x="1799272" y="273342"/>
                  </a:lnTo>
                  <a:lnTo>
                    <a:pt x="1825078" y="273342"/>
                  </a:lnTo>
                  <a:lnTo>
                    <a:pt x="1825675" y="278726"/>
                  </a:lnTo>
                  <a:lnTo>
                    <a:pt x="1826272" y="287121"/>
                  </a:lnTo>
                  <a:lnTo>
                    <a:pt x="1830476" y="285927"/>
                  </a:lnTo>
                  <a:lnTo>
                    <a:pt x="1830476" y="273342"/>
                  </a:lnTo>
                  <a:lnTo>
                    <a:pt x="1830476" y="266141"/>
                  </a:lnTo>
                  <a:lnTo>
                    <a:pt x="1830476" y="254152"/>
                  </a:lnTo>
                  <a:lnTo>
                    <a:pt x="1826272" y="254152"/>
                  </a:lnTo>
                  <a:lnTo>
                    <a:pt x="1825675" y="261353"/>
                  </a:lnTo>
                  <a:lnTo>
                    <a:pt x="1823872" y="266141"/>
                  </a:lnTo>
                  <a:lnTo>
                    <a:pt x="1799272" y="266141"/>
                  </a:lnTo>
                  <a:lnTo>
                    <a:pt x="1799272" y="230174"/>
                  </a:lnTo>
                  <a:lnTo>
                    <a:pt x="1832876" y="230174"/>
                  </a:lnTo>
                  <a:lnTo>
                    <a:pt x="1834680" y="237375"/>
                  </a:lnTo>
                  <a:lnTo>
                    <a:pt x="1835277" y="246367"/>
                  </a:lnTo>
                  <a:lnTo>
                    <a:pt x="1839480" y="245160"/>
                  </a:lnTo>
                  <a:lnTo>
                    <a:pt x="1838883" y="239166"/>
                  </a:lnTo>
                  <a:lnTo>
                    <a:pt x="1838883" y="230174"/>
                  </a:lnTo>
                  <a:lnTo>
                    <a:pt x="1838883" y="224180"/>
                  </a:lnTo>
                  <a:lnTo>
                    <a:pt x="1838883" y="223583"/>
                  </a:lnTo>
                  <a:lnTo>
                    <a:pt x="1831238" y="223672"/>
                  </a:lnTo>
                  <a:lnTo>
                    <a:pt x="1812798" y="224091"/>
                  </a:lnTo>
                  <a:lnTo>
                    <a:pt x="1803476" y="224180"/>
                  </a:lnTo>
                  <a:lnTo>
                    <a:pt x="1794497" y="224091"/>
                  </a:lnTo>
                  <a:lnTo>
                    <a:pt x="1776552" y="223672"/>
                  </a:lnTo>
                  <a:lnTo>
                    <a:pt x="1769262" y="223583"/>
                  </a:lnTo>
                  <a:lnTo>
                    <a:pt x="1769262" y="227774"/>
                  </a:lnTo>
                  <a:lnTo>
                    <a:pt x="1775866" y="227774"/>
                  </a:lnTo>
                  <a:lnTo>
                    <a:pt x="1781263" y="228981"/>
                  </a:lnTo>
                  <a:lnTo>
                    <a:pt x="1781263" y="315899"/>
                  </a:lnTo>
                  <a:lnTo>
                    <a:pt x="1775866" y="316496"/>
                  </a:lnTo>
                  <a:lnTo>
                    <a:pt x="1769262" y="316496"/>
                  </a:lnTo>
                  <a:lnTo>
                    <a:pt x="1769262" y="320687"/>
                  </a:lnTo>
                  <a:lnTo>
                    <a:pt x="1795932" y="320192"/>
                  </a:lnTo>
                  <a:lnTo>
                    <a:pt x="1805876" y="320090"/>
                  </a:lnTo>
                  <a:lnTo>
                    <a:pt x="1815820" y="320192"/>
                  </a:lnTo>
                  <a:lnTo>
                    <a:pt x="1843087" y="320687"/>
                  </a:lnTo>
                  <a:lnTo>
                    <a:pt x="1843227" y="320090"/>
                  </a:lnTo>
                  <a:lnTo>
                    <a:pt x="1844586" y="314693"/>
                  </a:lnTo>
                  <a:lnTo>
                    <a:pt x="1844878" y="313499"/>
                  </a:lnTo>
                  <a:lnTo>
                    <a:pt x="1846084" y="305701"/>
                  </a:lnTo>
                  <a:lnTo>
                    <a:pt x="1847888" y="298513"/>
                  </a:lnTo>
                  <a:close/>
                </a:path>
                <a:path w="1981200" h="546100">
                  <a:moveTo>
                    <a:pt x="1922907" y="386626"/>
                  </a:moveTo>
                  <a:lnTo>
                    <a:pt x="1919300" y="386029"/>
                  </a:lnTo>
                  <a:lnTo>
                    <a:pt x="1919300" y="390232"/>
                  </a:lnTo>
                  <a:lnTo>
                    <a:pt x="1833473" y="390232"/>
                  </a:lnTo>
                  <a:lnTo>
                    <a:pt x="1832279" y="386029"/>
                  </a:lnTo>
                  <a:lnTo>
                    <a:pt x="1828673" y="386029"/>
                  </a:lnTo>
                  <a:lnTo>
                    <a:pt x="1828673" y="394423"/>
                  </a:lnTo>
                  <a:lnTo>
                    <a:pt x="1828177" y="397421"/>
                  </a:lnTo>
                  <a:lnTo>
                    <a:pt x="1827479" y="402221"/>
                  </a:lnTo>
                  <a:lnTo>
                    <a:pt x="1826971" y="405218"/>
                  </a:lnTo>
                  <a:lnTo>
                    <a:pt x="1826272" y="410006"/>
                  </a:lnTo>
                  <a:lnTo>
                    <a:pt x="1830476" y="410006"/>
                  </a:lnTo>
                  <a:lnTo>
                    <a:pt x="1832279" y="399821"/>
                  </a:lnTo>
                  <a:lnTo>
                    <a:pt x="1832876" y="397421"/>
                  </a:lnTo>
                  <a:lnTo>
                    <a:pt x="1865884" y="397421"/>
                  </a:lnTo>
                  <a:lnTo>
                    <a:pt x="1865884" y="481939"/>
                  </a:lnTo>
                  <a:lnTo>
                    <a:pt x="1862289" y="483146"/>
                  </a:lnTo>
                  <a:lnTo>
                    <a:pt x="1852079" y="483146"/>
                  </a:lnTo>
                  <a:lnTo>
                    <a:pt x="1852079" y="487337"/>
                  </a:lnTo>
                  <a:lnTo>
                    <a:pt x="1857489" y="487337"/>
                  </a:lnTo>
                  <a:lnTo>
                    <a:pt x="1867090" y="486740"/>
                  </a:lnTo>
                  <a:lnTo>
                    <a:pt x="1882686" y="486740"/>
                  </a:lnTo>
                  <a:lnTo>
                    <a:pt x="1892896" y="487337"/>
                  </a:lnTo>
                  <a:lnTo>
                    <a:pt x="1898294" y="487337"/>
                  </a:lnTo>
                  <a:lnTo>
                    <a:pt x="1898294" y="486740"/>
                  </a:lnTo>
                  <a:lnTo>
                    <a:pt x="1898294" y="483146"/>
                  </a:lnTo>
                  <a:lnTo>
                    <a:pt x="1888693" y="483146"/>
                  </a:lnTo>
                  <a:lnTo>
                    <a:pt x="1883892" y="481342"/>
                  </a:lnTo>
                  <a:lnTo>
                    <a:pt x="1883892" y="397421"/>
                  </a:lnTo>
                  <a:lnTo>
                    <a:pt x="1915706" y="397421"/>
                  </a:lnTo>
                  <a:lnTo>
                    <a:pt x="1916899" y="405218"/>
                  </a:lnTo>
                  <a:lnTo>
                    <a:pt x="1916899" y="410603"/>
                  </a:lnTo>
                  <a:lnTo>
                    <a:pt x="1921103" y="408813"/>
                  </a:lnTo>
                  <a:lnTo>
                    <a:pt x="1921192" y="397421"/>
                  </a:lnTo>
                  <a:lnTo>
                    <a:pt x="1921611" y="394423"/>
                  </a:lnTo>
                  <a:lnTo>
                    <a:pt x="1922297" y="390232"/>
                  </a:lnTo>
                  <a:lnTo>
                    <a:pt x="1922907" y="386626"/>
                  </a:lnTo>
                  <a:close/>
                </a:path>
                <a:path w="1981200" h="546100">
                  <a:moveTo>
                    <a:pt x="1981123" y="293712"/>
                  </a:moveTo>
                  <a:lnTo>
                    <a:pt x="1974557" y="275069"/>
                  </a:lnTo>
                  <a:lnTo>
                    <a:pt x="1960118" y="265023"/>
                  </a:lnTo>
                  <a:lnTo>
                    <a:pt x="1945665" y="256882"/>
                  </a:lnTo>
                  <a:lnTo>
                    <a:pt x="1939112" y="243967"/>
                  </a:lnTo>
                  <a:lnTo>
                    <a:pt x="1939112" y="233172"/>
                  </a:lnTo>
                  <a:lnTo>
                    <a:pt x="1945106" y="226580"/>
                  </a:lnTo>
                  <a:lnTo>
                    <a:pt x="1966112" y="226580"/>
                  </a:lnTo>
                  <a:lnTo>
                    <a:pt x="1971509" y="235572"/>
                  </a:lnTo>
                  <a:lnTo>
                    <a:pt x="1972716" y="244563"/>
                  </a:lnTo>
                  <a:lnTo>
                    <a:pt x="1976920" y="243967"/>
                  </a:lnTo>
                  <a:lnTo>
                    <a:pt x="1975713" y="236766"/>
                  </a:lnTo>
                  <a:lnTo>
                    <a:pt x="1975116" y="230174"/>
                  </a:lnTo>
                  <a:lnTo>
                    <a:pt x="1975116" y="226580"/>
                  </a:lnTo>
                  <a:lnTo>
                    <a:pt x="1975116" y="223583"/>
                  </a:lnTo>
                  <a:lnTo>
                    <a:pt x="1970913" y="223583"/>
                  </a:lnTo>
                  <a:lnTo>
                    <a:pt x="1958911" y="221780"/>
                  </a:lnTo>
                  <a:lnTo>
                    <a:pt x="1955317" y="221780"/>
                  </a:lnTo>
                  <a:lnTo>
                    <a:pt x="1942934" y="223748"/>
                  </a:lnTo>
                  <a:lnTo>
                    <a:pt x="1933257" y="229425"/>
                  </a:lnTo>
                  <a:lnTo>
                    <a:pt x="1926958" y="238480"/>
                  </a:lnTo>
                  <a:lnTo>
                    <a:pt x="1924697" y="250558"/>
                  </a:lnTo>
                  <a:lnTo>
                    <a:pt x="1931085" y="269125"/>
                  </a:lnTo>
                  <a:lnTo>
                    <a:pt x="1945106" y="279107"/>
                  </a:lnTo>
                  <a:lnTo>
                    <a:pt x="1959140" y="287401"/>
                  </a:lnTo>
                  <a:lnTo>
                    <a:pt x="1965515" y="300913"/>
                  </a:lnTo>
                  <a:lnTo>
                    <a:pt x="1965515" y="310502"/>
                  </a:lnTo>
                  <a:lnTo>
                    <a:pt x="1957717" y="316496"/>
                  </a:lnTo>
                  <a:lnTo>
                    <a:pt x="1948103" y="316496"/>
                  </a:lnTo>
                  <a:lnTo>
                    <a:pt x="1939417" y="314718"/>
                  </a:lnTo>
                  <a:lnTo>
                    <a:pt x="1933028" y="309905"/>
                  </a:lnTo>
                  <a:lnTo>
                    <a:pt x="1928787" y="302844"/>
                  </a:lnTo>
                  <a:lnTo>
                    <a:pt x="1926501" y="294322"/>
                  </a:lnTo>
                  <a:lnTo>
                    <a:pt x="1922907" y="295516"/>
                  </a:lnTo>
                  <a:lnTo>
                    <a:pt x="1923503" y="302704"/>
                  </a:lnTo>
                  <a:lnTo>
                    <a:pt x="1924697" y="309308"/>
                  </a:lnTo>
                  <a:lnTo>
                    <a:pt x="1925307" y="316496"/>
                  </a:lnTo>
                  <a:lnTo>
                    <a:pt x="1931911" y="320090"/>
                  </a:lnTo>
                  <a:lnTo>
                    <a:pt x="1939709" y="322491"/>
                  </a:lnTo>
                  <a:lnTo>
                    <a:pt x="1947506" y="322491"/>
                  </a:lnTo>
                  <a:lnTo>
                    <a:pt x="1960105" y="320687"/>
                  </a:lnTo>
                  <a:lnTo>
                    <a:pt x="1968449" y="316496"/>
                  </a:lnTo>
                  <a:lnTo>
                    <a:pt x="1970836" y="315302"/>
                  </a:lnTo>
                  <a:lnTo>
                    <a:pt x="1978317" y="306311"/>
                  </a:lnTo>
                  <a:lnTo>
                    <a:pt x="1981123" y="29371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44000" y="6178295"/>
              <a:ext cx="1158239" cy="647699"/>
            </a:xfrm>
            <a:prstGeom prst="rect">
              <a:avLst/>
            </a:prstGeom>
          </p:spPr>
        </p:pic>
        <p:pic>
          <p:nvPicPr>
            <p:cNvPr id="8" name="object 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439400" y="6153911"/>
              <a:ext cx="1158240" cy="672084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7923745" y="42244"/>
            <a:ext cx="3598747" cy="3284529"/>
            <a:chOff x="7581900" y="138640"/>
            <a:chExt cx="3352800" cy="3122719"/>
          </a:xfrm>
        </p:grpSpPr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81900" y="138640"/>
              <a:ext cx="3352800" cy="312271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610601" y="2856412"/>
              <a:ext cx="622300" cy="253365"/>
            </a:xfrm>
            <a:custGeom>
              <a:avLst/>
              <a:gdLst/>
              <a:ahLst/>
              <a:cxnLst/>
              <a:rect l="l" t="t" r="r" b="b"/>
              <a:pathLst>
                <a:path w="622300" h="253364">
                  <a:moveTo>
                    <a:pt x="126492" y="0"/>
                  </a:moveTo>
                  <a:lnTo>
                    <a:pt x="0" y="126491"/>
                  </a:lnTo>
                  <a:lnTo>
                    <a:pt x="126492" y="252983"/>
                  </a:lnTo>
                  <a:lnTo>
                    <a:pt x="126492" y="189737"/>
                  </a:lnTo>
                  <a:lnTo>
                    <a:pt x="621792" y="189737"/>
                  </a:lnTo>
                  <a:lnTo>
                    <a:pt x="621792" y="63245"/>
                  </a:lnTo>
                  <a:lnTo>
                    <a:pt x="126492" y="63245"/>
                  </a:lnTo>
                  <a:lnTo>
                    <a:pt x="12649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610601" y="2856412"/>
              <a:ext cx="622300" cy="253365"/>
            </a:xfrm>
            <a:custGeom>
              <a:avLst/>
              <a:gdLst/>
              <a:ahLst/>
              <a:cxnLst/>
              <a:rect l="l" t="t" r="r" b="b"/>
              <a:pathLst>
                <a:path w="622300" h="253364">
                  <a:moveTo>
                    <a:pt x="0" y="126491"/>
                  </a:moveTo>
                  <a:lnTo>
                    <a:pt x="126492" y="0"/>
                  </a:lnTo>
                  <a:lnTo>
                    <a:pt x="126492" y="63245"/>
                  </a:lnTo>
                  <a:lnTo>
                    <a:pt x="621792" y="63245"/>
                  </a:lnTo>
                  <a:lnTo>
                    <a:pt x="621792" y="189737"/>
                  </a:lnTo>
                  <a:lnTo>
                    <a:pt x="126492" y="189737"/>
                  </a:lnTo>
                  <a:lnTo>
                    <a:pt x="126492" y="252983"/>
                  </a:lnTo>
                  <a:lnTo>
                    <a:pt x="0" y="126491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45381" y="2043094"/>
            <a:ext cx="6222299" cy="36695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7785">
              <a:lnSpc>
                <a:spcPct val="100000"/>
              </a:lnSpc>
              <a:spcBef>
                <a:spcPts val="2315"/>
              </a:spcBef>
            </a:pPr>
            <a:r>
              <a:rPr sz="2800" b="1" spc="-190" dirty="0">
                <a:solidFill>
                  <a:srgbClr val="2E5496"/>
                </a:solidFill>
                <a:latin typeface="Arial"/>
                <a:cs typeface="Arial"/>
              </a:rPr>
              <a:t>To</a:t>
            </a:r>
            <a:r>
              <a:rPr sz="2800" b="1" spc="-17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n-US" sz="2800" b="1" spc="-20" dirty="0">
                <a:solidFill>
                  <a:srgbClr val="2E5496"/>
                </a:solidFill>
                <a:latin typeface="Arial"/>
                <a:cs typeface="Arial"/>
              </a:rPr>
              <a:t>reset</a:t>
            </a:r>
            <a:r>
              <a:rPr sz="2800" b="1" spc="-180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2E5496"/>
                </a:solidFill>
                <a:latin typeface="Arial"/>
                <a:cs typeface="Arial"/>
              </a:rPr>
              <a:t>your</a:t>
            </a:r>
            <a:r>
              <a:rPr sz="2800" b="1" spc="-20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2E5496"/>
                </a:solidFill>
                <a:latin typeface="Arial"/>
                <a:cs typeface="Arial"/>
              </a:rPr>
              <a:t>password…</a:t>
            </a:r>
            <a:endParaRPr sz="2800" dirty="0">
              <a:latin typeface="Arial"/>
              <a:cs typeface="Arial"/>
            </a:endParaRPr>
          </a:p>
          <a:p>
            <a:pPr marL="270510" marR="5080" indent="-258445">
              <a:lnSpc>
                <a:spcPct val="100000"/>
              </a:lnSpc>
              <a:spcBef>
                <a:spcPts val="1065"/>
              </a:spcBef>
              <a:buAutoNum type="arabicPeriod"/>
              <a:tabLst>
                <a:tab pos="270510" algn="l"/>
              </a:tabLst>
            </a:pP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Enter</a:t>
            </a:r>
            <a:r>
              <a:rPr sz="1800" spc="-19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sz="1800" spc="-114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exact</a:t>
            </a:r>
            <a:r>
              <a:rPr sz="1800" spc="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email</a:t>
            </a:r>
            <a:r>
              <a:rPr sz="1800" spc="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address</a:t>
            </a:r>
            <a:r>
              <a:rPr sz="1800" spc="-1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where</a:t>
            </a:r>
            <a:r>
              <a:rPr sz="1800" spc="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sz="1800" spc="-1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committee</a:t>
            </a:r>
            <a:r>
              <a:rPr sz="1800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reviewer</a:t>
            </a:r>
            <a:r>
              <a:rPr sz="1800" spc="1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001F5F"/>
                </a:solidFill>
                <a:latin typeface="Arial"/>
                <a:cs typeface="Arial"/>
              </a:rPr>
              <a:t>link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was</a:t>
            </a:r>
            <a:r>
              <a:rPr sz="1800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001F5F"/>
                </a:solidFill>
                <a:latin typeface="Arial"/>
                <a:cs typeface="Arial"/>
              </a:rPr>
              <a:t>sent.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001F5F"/>
              </a:buClr>
            </a:pPr>
            <a:endParaRPr sz="1950" dirty="0">
              <a:latin typeface="Arial"/>
              <a:cs typeface="Arial"/>
            </a:endParaRPr>
          </a:p>
          <a:p>
            <a:pPr marL="12700" marR="668020">
              <a:lnSpc>
                <a:spcPct val="100000"/>
              </a:lnSpc>
              <a:tabLst>
                <a:tab pos="335915" algn="l"/>
                <a:tab pos="336550" algn="l"/>
              </a:tabLst>
            </a:pPr>
            <a:r>
              <a:rPr lang="en-US" dirty="0">
                <a:solidFill>
                  <a:srgbClr val="001F5F"/>
                </a:solidFill>
                <a:latin typeface="Arial"/>
                <a:cs typeface="Arial"/>
              </a:rPr>
              <a:t>2.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Click</a:t>
            </a:r>
            <a:r>
              <a:rPr sz="180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on</a:t>
            </a:r>
            <a:r>
              <a:rPr sz="1800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“</a:t>
            </a:r>
            <a:r>
              <a:rPr lang="en-US" sz="1800" b="1" dirty="0">
                <a:solidFill>
                  <a:srgbClr val="001F5F"/>
                </a:solidFill>
                <a:latin typeface="Arial"/>
                <a:cs typeface="Arial"/>
              </a:rPr>
              <a:t>Forgot</a:t>
            </a:r>
            <a:r>
              <a:rPr sz="1800" b="1" spc="-1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1F5F"/>
                </a:solidFill>
                <a:latin typeface="Arial"/>
                <a:cs typeface="Arial"/>
              </a:rPr>
              <a:t>Password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”</a:t>
            </a:r>
            <a:r>
              <a:rPr sz="1800" spc="-19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in</a:t>
            </a:r>
            <a:r>
              <a:rPr sz="1800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sz="1800" spc="-10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lower</a:t>
            </a:r>
            <a:r>
              <a:rPr sz="1800" spc="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right</a:t>
            </a:r>
            <a:r>
              <a:rPr sz="1800" spc="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1F5F"/>
                </a:solidFill>
                <a:latin typeface="Arial"/>
                <a:cs typeface="Arial"/>
              </a:rPr>
              <a:t>corner.</a:t>
            </a:r>
            <a:r>
              <a:rPr sz="1800" spc="2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endParaRPr lang="en-US" spc="245" dirty="0">
              <a:solidFill>
                <a:srgbClr val="001F5F"/>
              </a:solidFill>
              <a:latin typeface="Arial"/>
              <a:cs typeface="Arial"/>
            </a:endParaRPr>
          </a:p>
          <a:p>
            <a:pPr marL="12700" marR="668020">
              <a:lnSpc>
                <a:spcPct val="100000"/>
              </a:lnSpc>
              <a:tabLst>
                <a:tab pos="335915" algn="l"/>
                <a:tab pos="336550" algn="l"/>
              </a:tabLst>
            </a:pPr>
            <a:endParaRPr lang="en-US" sz="1850" spc="245" dirty="0">
              <a:solidFill>
                <a:srgbClr val="001F5F"/>
              </a:solidFill>
              <a:latin typeface="Arial"/>
              <a:cs typeface="Arial"/>
            </a:endParaRPr>
          </a:p>
          <a:p>
            <a:pPr marL="12700" marR="668020">
              <a:lnSpc>
                <a:spcPct val="100000"/>
              </a:lnSpc>
              <a:tabLst>
                <a:tab pos="335915" algn="l"/>
                <a:tab pos="336550" algn="l"/>
              </a:tabLst>
            </a:pPr>
            <a:r>
              <a:rPr lang="en-US" sz="1850" spc="245" dirty="0">
                <a:solidFill>
                  <a:srgbClr val="001F5F"/>
                </a:solidFill>
                <a:latin typeface="Arial"/>
                <a:cs typeface="Arial"/>
              </a:rPr>
              <a:t>3.</a:t>
            </a:r>
            <a:r>
              <a:rPr lang="en-US" dirty="0">
                <a:solidFill>
                  <a:srgbClr val="001F5F"/>
                </a:solidFill>
                <a:latin typeface="Arial"/>
                <a:cs typeface="Arial"/>
              </a:rPr>
              <a:t>Confirm your email by sending a confirmation code and follow the password reset instructions as referenced on the ‘creating your login credentials’ slide.</a:t>
            </a:r>
          </a:p>
          <a:p>
            <a:pPr marL="12700" marR="668020">
              <a:lnSpc>
                <a:spcPct val="100000"/>
              </a:lnSpc>
              <a:tabLst>
                <a:tab pos="335915" algn="l"/>
                <a:tab pos="336550" algn="l"/>
              </a:tabLst>
            </a:pPr>
            <a:endParaRPr dirty="0">
              <a:solidFill>
                <a:srgbClr val="001F5F"/>
              </a:solidFill>
              <a:latin typeface="Arial"/>
              <a:cs typeface="Arial"/>
            </a:endParaRPr>
          </a:p>
        </p:txBody>
      </p:sp>
      <p:sp>
        <p:nvSpPr>
          <p:cNvPr id="25" name="object 8">
            <a:extLst>
              <a:ext uri="{FF2B5EF4-FFF2-40B4-BE49-F238E27FC236}">
                <a16:creationId xmlns:a16="http://schemas.microsoft.com/office/drawing/2014/main" id="{3A87DC46-5BFE-DC6D-BB93-99BB69A48C7A}"/>
              </a:ext>
            </a:extLst>
          </p:cNvPr>
          <p:cNvSpPr txBox="1"/>
          <p:nvPr/>
        </p:nvSpPr>
        <p:spPr>
          <a:xfrm>
            <a:off x="228600" y="5748856"/>
            <a:ext cx="10210800" cy="3503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 marR="324485" indent="-12065">
              <a:lnSpc>
                <a:spcPct val="134400"/>
              </a:lnSpc>
              <a:spcBef>
                <a:spcPts val="100"/>
              </a:spcBef>
            </a:pPr>
            <a:r>
              <a:rPr lang="en-US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For assistance, kindly reach out to the scholarship team at </a:t>
            </a:r>
            <a:r>
              <a:rPr lang="en-US" b="0" i="0" u="none" strike="noStrike" dirty="0">
                <a:effectLst/>
                <a:highlight>
                  <a:srgbClr val="FFFFFF"/>
                </a:highlight>
                <a:latin typeface="Söhne"/>
                <a:hlinkClick r:id="rId10"/>
              </a:rPr>
              <a:t>dst-scholarship@alamo.edu</a:t>
            </a:r>
            <a:r>
              <a:rPr lang="en-US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. 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24" name="Picture 2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9DCCF2B-0084-F56B-ED00-957CC4E28F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460" y="3276099"/>
            <a:ext cx="5719079" cy="259406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E52AE96-0FEE-016D-488C-52338F712243}"/>
              </a:ext>
            </a:extLst>
          </p:cNvPr>
          <p:cNvSpPr txBox="1"/>
          <p:nvPr/>
        </p:nvSpPr>
        <p:spPr>
          <a:xfrm>
            <a:off x="10694" y="1052184"/>
            <a:ext cx="102915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30605" marR="1438275" indent="-852169">
              <a:lnSpc>
                <a:spcPct val="100000"/>
              </a:lnSpc>
              <a:spcBef>
                <a:spcPts val="95"/>
              </a:spcBef>
            </a:pPr>
            <a:r>
              <a:rPr lang="en-US" sz="2400" b="1" dirty="0">
                <a:solidFill>
                  <a:srgbClr val="404040"/>
                </a:solidFill>
                <a:latin typeface="Arial"/>
                <a:cs typeface="Arial"/>
              </a:rPr>
              <a:t>Click</a:t>
            </a:r>
            <a:r>
              <a:rPr lang="en-US" sz="2400" b="1" spc="-1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the</a:t>
            </a:r>
            <a:r>
              <a:rPr lang="en-US" sz="2400" spc="-9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2400" spc="-20" dirty="0">
                <a:solidFill>
                  <a:srgbClr val="404040"/>
                </a:solidFill>
                <a:latin typeface="Arial"/>
                <a:cs typeface="Arial"/>
              </a:rPr>
              <a:t>“Trouble</a:t>
            </a:r>
            <a:r>
              <a:rPr lang="en-US" sz="2400" spc="-1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2400" spc="-10" dirty="0">
                <a:solidFill>
                  <a:srgbClr val="404040"/>
                </a:solidFill>
                <a:latin typeface="Arial"/>
                <a:cs typeface="Arial"/>
              </a:rPr>
              <a:t>signing</a:t>
            </a:r>
            <a:r>
              <a:rPr lang="en-US" sz="2400" spc="8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in”</a:t>
            </a:r>
            <a:r>
              <a:rPr lang="en-US" sz="2400" spc="-9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2400" spc="-20" dirty="0">
                <a:solidFill>
                  <a:srgbClr val="404040"/>
                </a:solidFill>
                <a:latin typeface="Arial"/>
                <a:cs typeface="Arial"/>
              </a:rPr>
              <a:t>link </a:t>
            </a:r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in</a:t>
            </a:r>
            <a:r>
              <a:rPr lang="en-US" sz="2400" spc="-6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the</a:t>
            </a:r>
            <a:r>
              <a:rPr lang="en-US" sz="2400" spc="-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lower</a:t>
            </a:r>
            <a:r>
              <a:rPr lang="en-US" sz="2400" spc="-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left</a:t>
            </a:r>
            <a:r>
              <a:rPr lang="en-US" sz="2400" spc="-8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2400" spc="-10" dirty="0">
                <a:solidFill>
                  <a:srgbClr val="404040"/>
                </a:solidFill>
                <a:latin typeface="Arial"/>
                <a:cs typeface="Arial"/>
              </a:rPr>
              <a:t>corner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29" name="Star: 7 Points 28">
            <a:extLst>
              <a:ext uri="{FF2B5EF4-FFF2-40B4-BE49-F238E27FC236}">
                <a16:creationId xmlns:a16="http://schemas.microsoft.com/office/drawing/2014/main" id="{6A7ECDDF-9BE1-BC7C-2485-5E1677DA2B33}"/>
              </a:ext>
            </a:extLst>
          </p:cNvPr>
          <p:cNvSpPr/>
          <p:nvPr/>
        </p:nvSpPr>
        <p:spPr>
          <a:xfrm>
            <a:off x="10067322" y="248950"/>
            <a:ext cx="1530318" cy="592855"/>
          </a:xfrm>
          <a:prstGeom prst="star7">
            <a:avLst/>
          </a:prstGeom>
          <a:noFill/>
          <a:ln w="952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Audio 40">
            <a:hlinkClick r:id="" action="ppaction://media"/>
            <a:extLst>
              <a:ext uri="{FF2B5EF4-FFF2-40B4-BE49-F238E27FC236}">
                <a16:creationId xmlns:a16="http://schemas.microsoft.com/office/drawing/2014/main" id="{8AB4401A-3754-AED0-6412-B01813FF66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-118750" t="-118750" r="-118750" b="-118750"/>
          <a:stretch>
            <a:fillRect/>
          </a:stretch>
        </p:blipFill>
        <p:spPr>
          <a:xfrm>
            <a:off x="6961908" y="5469902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6176</TotalTime>
  <Words>2732</Words>
  <Application>Microsoft Office PowerPoint</Application>
  <PresentationFormat>Widescreen</PresentationFormat>
  <Paragraphs>250</Paragraphs>
  <Slides>23</Slides>
  <Notes>22</Notes>
  <HiddenSlides>0</HiddenSlides>
  <MMClips>21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Aptos</vt:lpstr>
      <vt:lpstr>Arial</vt:lpstr>
      <vt:lpstr>Calibri</vt:lpstr>
      <vt:lpstr>Courier New</vt:lpstr>
      <vt:lpstr>Söhne</vt:lpstr>
      <vt:lpstr>Symbol</vt:lpstr>
      <vt:lpstr>Times New Roman</vt:lpstr>
      <vt:lpstr>Wingdings</vt:lpstr>
      <vt:lpstr>Office Theme</vt:lpstr>
      <vt:lpstr>2024-2025 Alamo Colleges Foundation Scholarship Reviewer Orientation  With Audio Recording</vt:lpstr>
      <vt:lpstr>Scholarship Judging Site – Awards Management (Scholarship process and management system)</vt:lpstr>
      <vt:lpstr>The Student Scholarship Application</vt:lpstr>
      <vt:lpstr>Reviewing/Scoring Process</vt:lpstr>
      <vt:lpstr>Step 1. Receive reviewer email</vt:lpstr>
      <vt:lpstr>PowerPoint Presentation</vt:lpstr>
      <vt:lpstr>Step 2. Choose Reference &amp; Reviewers Tab</vt:lpstr>
      <vt:lpstr>Step 3. Signing In</vt:lpstr>
      <vt:lpstr>Trouble signing in?</vt:lpstr>
      <vt:lpstr>Step 4. General Applications</vt:lpstr>
      <vt:lpstr>Step 5. Review students</vt:lpstr>
      <vt:lpstr>Viewing the application</vt:lpstr>
      <vt:lpstr>“Side-by-Side Option”  (Recommended)</vt:lpstr>
      <vt:lpstr>Bookmark feature</vt:lpstr>
      <vt:lpstr>Step 6. Review &amp; Score</vt:lpstr>
      <vt:lpstr>Scoring Rubric – Essay Information to Review</vt:lpstr>
      <vt:lpstr>Scoring Rubric - Points</vt:lpstr>
      <vt:lpstr>Scoring Rubric</vt:lpstr>
      <vt:lpstr>Step 7. Finish &amp; Submit</vt:lpstr>
      <vt:lpstr>Questions &amp; Answers</vt:lpstr>
      <vt:lpstr>We are here to help!</vt:lpstr>
      <vt:lpstr>Thank you.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Hope McCall</dc:creator>
  <cp:lastModifiedBy>Sofia Ongay</cp:lastModifiedBy>
  <cp:revision>43</cp:revision>
  <dcterms:created xsi:type="dcterms:W3CDTF">2023-01-25T17:27:23Z</dcterms:created>
  <dcterms:modified xsi:type="dcterms:W3CDTF">2024-05-08T19:40:38Z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2022-04-28T00:00:00Z</vt:filetime>
  </property>
  <property fmtid="{D5CDD505-2E9C-101B-9397-08002B2CF9AE}" pid="3" name="Creator">
    <vt:lpwstr>Acrobat PDFMaker 22 for PowerPoint</vt:lpwstr>
  </property>
  <property fmtid="{D5CDD505-2E9C-101B-9397-08002B2CF9AE}" pid="4" name="LastSaved">
    <vt:filetime>2023-01-25T00:00:00Z</vt:filetime>
  </property>
  <property fmtid="{D5CDD505-2E9C-101B-9397-08002B2CF9AE}" pid="5" name="Producer">
    <vt:lpwstr>Adobe PDF Library 22.1.149</vt:lpwstr>
  </property>
</Properties>
</file>